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9" r:id="rId2"/>
    <p:sldId id="270" r:id="rId3"/>
    <p:sldId id="257" r:id="rId4"/>
    <p:sldId id="258" r:id="rId5"/>
    <p:sldId id="261" r:id="rId6"/>
    <p:sldId id="260" r:id="rId7"/>
    <p:sldId id="263" r:id="rId8"/>
    <p:sldId id="264" r:id="rId9"/>
    <p:sldId id="265" r:id="rId10"/>
    <p:sldId id="277" r:id="rId11"/>
    <p:sldId id="273" r:id="rId12"/>
    <p:sldId id="279" r:id="rId13"/>
    <p:sldId id="266" r:id="rId14"/>
    <p:sldId id="268" r:id="rId15"/>
    <p:sldId id="267" r:id="rId16"/>
    <p:sldId id="271" r:id="rId17"/>
    <p:sldId id="272" r:id="rId18"/>
    <p:sldId id="274" r:id="rId19"/>
    <p:sldId id="275" r:id="rId20"/>
    <p:sldId id="276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47" autoAdjust="0"/>
    <p:restoredTop sz="94660"/>
  </p:normalViewPr>
  <p:slideViewPr>
    <p:cSldViewPr>
      <p:cViewPr>
        <p:scale>
          <a:sx n="62" d="100"/>
          <a:sy n="62" d="100"/>
        </p:scale>
        <p:origin x="-161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jpeg"/><Relationship Id="rId1" Type="http://schemas.openxmlformats.org/officeDocument/2006/relationships/image" Target="../media/image31.jpe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1ED83B-09D4-49D6-99D9-D6DC06C8CBF6}" type="doc">
      <dgm:prSet loTypeId="urn:microsoft.com/office/officeart/2005/8/layout/radial4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51832B-DA0B-4E67-AD70-90CE4C523DE3}">
      <dgm:prSet phldrT="[Текст]"/>
      <dgm:spPr/>
      <dgm:t>
        <a:bodyPr/>
        <a:lstStyle/>
        <a:p>
          <a:r>
            <a:rPr lang="kk-KZ" dirty="0" smtClean="0"/>
            <a:t>“Адал ұрпақ” еріктілер клубы</a:t>
          </a:r>
          <a:endParaRPr lang="ru-RU" dirty="0"/>
        </a:p>
      </dgm:t>
    </dgm:pt>
    <dgm:pt modelId="{E65BBB12-C8E6-4766-87D4-4FF733D1B3F6}" type="parTrans" cxnId="{3FA3DDF6-406A-4477-BDF0-9B0BBDA93E4B}">
      <dgm:prSet/>
      <dgm:spPr/>
      <dgm:t>
        <a:bodyPr/>
        <a:lstStyle/>
        <a:p>
          <a:endParaRPr lang="ru-RU"/>
        </a:p>
      </dgm:t>
    </dgm:pt>
    <dgm:pt modelId="{0786CADA-1E53-49B0-BB36-C1C95F69DAAA}" type="sibTrans" cxnId="{3FA3DDF6-406A-4477-BDF0-9B0BBDA93E4B}">
      <dgm:prSet/>
      <dgm:spPr/>
      <dgm:t>
        <a:bodyPr/>
        <a:lstStyle/>
        <a:p>
          <a:endParaRPr lang="ru-RU"/>
        </a:p>
      </dgm:t>
    </dgm:pt>
    <dgm:pt modelId="{CC924723-B165-4256-B926-283ADC62D275}">
      <dgm:prSet phldrT="[Текст]" custT="1"/>
      <dgm:spPr>
        <a:noFill/>
      </dgm:spPr>
      <dgm:t>
        <a:bodyPr/>
        <a:lstStyle/>
        <a:p>
          <a:r>
            <a:rPr lang="ru-RU" sz="2300" b="1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Мақсаты:</a:t>
          </a:r>
          <a:endParaRPr lang="ru-RU" sz="2300" dirty="0" smtClean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23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Рухани</a:t>
          </a:r>
          <a:r>
            <a: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адамгершілік</a:t>
          </a:r>
          <a:r>
            <a: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және азаматтық </a:t>
          </a:r>
          <a:r>
            <a: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23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патриоттық тәрбиелеу.</a:t>
          </a:r>
          <a:r>
            <a: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Сыбайлас</a:t>
          </a:r>
          <a:r>
            <a: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жемқорлыққа қарсы мәдениетті қалыптастыру және сыбайлас</a:t>
          </a:r>
          <a:r>
            <a: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жемқорлыққа мүлдем төзбеушілікті көрсететін құндылықтар жүйесін сақтау және нығайту, оқушылардың заң талаптарын</a:t>
          </a:r>
          <a:r>
            <a: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сақтауға ынтасын</a:t>
          </a:r>
          <a:r>
            <a: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қалыптастыру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300" dirty="0"/>
        </a:p>
      </dgm:t>
    </dgm:pt>
    <dgm:pt modelId="{04D9EF5D-04E8-4CFE-B2D8-B4BEBC9F43E7}" type="parTrans" cxnId="{9E5505B7-6308-4B7A-8C11-C2D16BC9D21F}">
      <dgm:prSet/>
      <dgm:spPr/>
      <dgm:t>
        <a:bodyPr/>
        <a:lstStyle/>
        <a:p>
          <a:endParaRPr lang="ru-RU"/>
        </a:p>
      </dgm:t>
    </dgm:pt>
    <dgm:pt modelId="{54C73332-4CBB-4754-B838-F252006B425B}" type="sibTrans" cxnId="{9E5505B7-6308-4B7A-8C11-C2D16BC9D21F}">
      <dgm:prSet/>
      <dgm:spPr/>
      <dgm:t>
        <a:bodyPr/>
        <a:lstStyle/>
        <a:p>
          <a:endParaRPr lang="ru-RU"/>
        </a:p>
      </dgm:t>
    </dgm:pt>
    <dgm:pt modelId="{ED31014F-500F-43D7-A2E6-63C5353B7CAA}">
      <dgm:prSet/>
      <dgm:spPr>
        <a:noFill/>
      </dgm:spPr>
      <dgm:t>
        <a:bodyPr/>
        <a:lstStyle/>
        <a:p>
          <a:r>
            <a:rPr lang="ru-RU" b="1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Міндеті</a:t>
          </a:r>
          <a:r>
            <a: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:</a:t>
          </a:r>
        </a:p>
        <a:p>
          <a:r>
            <a:rPr lang="ru-RU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Мектепте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сыбайлас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жемқорлыққа қарсы мәдениетті қалыптастыру, сыбайлас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жемқорлыққа қарсы көзқарасты нығайту бойынша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бастамаларды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көтермелеу, сыбайлас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жемқорлыққа қарсы сипаттағы іс-шараларды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ұйымдастыру болып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табылады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.</a:t>
          </a:r>
        </a:p>
      </dgm:t>
    </dgm:pt>
    <dgm:pt modelId="{56F0BED4-A3D6-48CC-8E70-B1FF29751F3F}" type="parTrans" cxnId="{32EBB787-EBEF-4D90-B990-65EF8C314DD4}">
      <dgm:prSet/>
      <dgm:spPr/>
      <dgm:t>
        <a:bodyPr/>
        <a:lstStyle/>
        <a:p>
          <a:endParaRPr lang="ru-RU"/>
        </a:p>
      </dgm:t>
    </dgm:pt>
    <dgm:pt modelId="{326DE9E8-3F70-4004-9DFA-440AFD5AE800}" type="sibTrans" cxnId="{32EBB787-EBEF-4D90-B990-65EF8C314DD4}">
      <dgm:prSet/>
      <dgm:spPr/>
      <dgm:t>
        <a:bodyPr/>
        <a:lstStyle/>
        <a:p>
          <a:endParaRPr lang="ru-RU"/>
        </a:p>
      </dgm:t>
    </dgm:pt>
    <dgm:pt modelId="{A4B51570-D9B8-4E35-AA05-8FC3F070EABE}" type="pres">
      <dgm:prSet presAssocID="{F11ED83B-09D4-49D6-99D9-D6DC06C8CBF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BA7553-4489-4787-85B3-A779B23C569F}" type="pres">
      <dgm:prSet presAssocID="{5551832B-DA0B-4E67-AD70-90CE4C523DE3}" presName="centerShape" presStyleLbl="node0" presStyleIdx="0" presStyleCnt="1" custLinFactNeighborX="1682" custLinFactNeighborY="-26729"/>
      <dgm:spPr/>
      <dgm:t>
        <a:bodyPr/>
        <a:lstStyle/>
        <a:p>
          <a:endParaRPr lang="ru-RU"/>
        </a:p>
      </dgm:t>
    </dgm:pt>
    <dgm:pt modelId="{D3290D04-AA1E-4335-BBFE-340CDACA271D}" type="pres">
      <dgm:prSet presAssocID="{04D9EF5D-04E8-4CFE-B2D8-B4BEBC9F43E7}" presName="parTrans" presStyleLbl="bgSibTrans2D1" presStyleIdx="0" presStyleCnt="2" custAng="2175934" custLinFactY="-100000" custLinFactNeighborX="95700" custLinFactNeighborY="-138733"/>
      <dgm:spPr/>
      <dgm:t>
        <a:bodyPr/>
        <a:lstStyle/>
        <a:p>
          <a:endParaRPr lang="ru-RU"/>
        </a:p>
      </dgm:t>
    </dgm:pt>
    <dgm:pt modelId="{80579C82-B74B-4632-AD78-287C60B136EF}" type="pres">
      <dgm:prSet presAssocID="{CC924723-B165-4256-B926-283ADC62D275}" presName="node" presStyleLbl="node1" presStyleIdx="0" presStyleCnt="2" custScaleX="105609" custScaleY="312663" custRadScaleRad="92628" custRadScaleInc="3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E20C7E-5BC5-4C8F-94C5-2175107EA447}" type="pres">
      <dgm:prSet presAssocID="{56F0BED4-A3D6-48CC-8E70-B1FF29751F3F}" presName="parTrans" presStyleLbl="bgSibTrans2D1" presStyleIdx="1" presStyleCnt="2" custAng="2150302" custLinFactX="-31843" custLinFactY="100000" custLinFactNeighborX="-100000" custLinFactNeighborY="159759" custRadScaleRad="198436" custRadScaleInc="-2147483648"/>
      <dgm:spPr/>
      <dgm:t>
        <a:bodyPr/>
        <a:lstStyle/>
        <a:p>
          <a:endParaRPr lang="ru-RU"/>
        </a:p>
      </dgm:t>
    </dgm:pt>
    <dgm:pt modelId="{223AA30C-69A5-4321-8956-9607475B28AE}" type="pres">
      <dgm:prSet presAssocID="{ED31014F-500F-43D7-A2E6-63C5353B7CAA}" presName="node" presStyleLbl="node1" presStyleIdx="1" presStyleCnt="2" custScaleX="111029" custScaleY="3126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C8E0ED-E369-433D-9E69-A9BB10195342}" type="presOf" srcId="{04D9EF5D-04E8-4CFE-B2D8-B4BEBC9F43E7}" destId="{D3290D04-AA1E-4335-BBFE-340CDACA271D}" srcOrd="0" destOrd="0" presId="urn:microsoft.com/office/officeart/2005/8/layout/radial4"/>
    <dgm:cxn modelId="{3FA3DDF6-406A-4477-BDF0-9B0BBDA93E4B}" srcId="{F11ED83B-09D4-49D6-99D9-D6DC06C8CBF6}" destId="{5551832B-DA0B-4E67-AD70-90CE4C523DE3}" srcOrd="0" destOrd="0" parTransId="{E65BBB12-C8E6-4766-87D4-4FF733D1B3F6}" sibTransId="{0786CADA-1E53-49B0-BB36-C1C95F69DAAA}"/>
    <dgm:cxn modelId="{100BCE37-A6A8-44B5-B5DA-27D41A487770}" type="presOf" srcId="{ED31014F-500F-43D7-A2E6-63C5353B7CAA}" destId="{223AA30C-69A5-4321-8956-9607475B28AE}" srcOrd="0" destOrd="0" presId="urn:microsoft.com/office/officeart/2005/8/layout/radial4"/>
    <dgm:cxn modelId="{9E5505B7-6308-4B7A-8C11-C2D16BC9D21F}" srcId="{5551832B-DA0B-4E67-AD70-90CE4C523DE3}" destId="{CC924723-B165-4256-B926-283ADC62D275}" srcOrd="0" destOrd="0" parTransId="{04D9EF5D-04E8-4CFE-B2D8-B4BEBC9F43E7}" sibTransId="{54C73332-4CBB-4754-B838-F252006B425B}"/>
    <dgm:cxn modelId="{32EBB787-EBEF-4D90-B990-65EF8C314DD4}" srcId="{5551832B-DA0B-4E67-AD70-90CE4C523DE3}" destId="{ED31014F-500F-43D7-A2E6-63C5353B7CAA}" srcOrd="1" destOrd="0" parTransId="{56F0BED4-A3D6-48CC-8E70-B1FF29751F3F}" sibTransId="{326DE9E8-3F70-4004-9DFA-440AFD5AE800}"/>
    <dgm:cxn modelId="{8BFC083B-270D-499E-81E9-6FD2679D0715}" type="presOf" srcId="{5551832B-DA0B-4E67-AD70-90CE4C523DE3}" destId="{21BA7553-4489-4787-85B3-A779B23C569F}" srcOrd="0" destOrd="0" presId="urn:microsoft.com/office/officeart/2005/8/layout/radial4"/>
    <dgm:cxn modelId="{3F503E02-8618-4332-ACFD-E3A2F3B741F9}" type="presOf" srcId="{CC924723-B165-4256-B926-283ADC62D275}" destId="{80579C82-B74B-4632-AD78-287C60B136EF}" srcOrd="0" destOrd="0" presId="urn:microsoft.com/office/officeart/2005/8/layout/radial4"/>
    <dgm:cxn modelId="{7D03269A-0FD4-428D-88A3-F16A4568AE1B}" type="presOf" srcId="{F11ED83B-09D4-49D6-99D9-D6DC06C8CBF6}" destId="{A4B51570-D9B8-4E35-AA05-8FC3F070EABE}" srcOrd="0" destOrd="0" presId="urn:microsoft.com/office/officeart/2005/8/layout/radial4"/>
    <dgm:cxn modelId="{83E44FAC-16A0-4202-94CC-74D974E5B7C8}" type="presOf" srcId="{56F0BED4-A3D6-48CC-8E70-B1FF29751F3F}" destId="{54E20C7E-5BC5-4C8F-94C5-2175107EA447}" srcOrd="0" destOrd="0" presId="urn:microsoft.com/office/officeart/2005/8/layout/radial4"/>
    <dgm:cxn modelId="{3F07677E-6B3B-489F-A48D-1AFF2AC06635}" type="presParOf" srcId="{A4B51570-D9B8-4E35-AA05-8FC3F070EABE}" destId="{21BA7553-4489-4787-85B3-A779B23C569F}" srcOrd="0" destOrd="0" presId="urn:microsoft.com/office/officeart/2005/8/layout/radial4"/>
    <dgm:cxn modelId="{031DB0AE-279E-42B0-9B84-08062C5A1C04}" type="presParOf" srcId="{A4B51570-D9B8-4E35-AA05-8FC3F070EABE}" destId="{D3290D04-AA1E-4335-BBFE-340CDACA271D}" srcOrd="1" destOrd="0" presId="urn:microsoft.com/office/officeart/2005/8/layout/radial4"/>
    <dgm:cxn modelId="{A1A16216-602D-4F74-8BE1-9276D7CA718A}" type="presParOf" srcId="{A4B51570-D9B8-4E35-AA05-8FC3F070EABE}" destId="{80579C82-B74B-4632-AD78-287C60B136EF}" srcOrd="2" destOrd="0" presId="urn:microsoft.com/office/officeart/2005/8/layout/radial4"/>
    <dgm:cxn modelId="{C622A17E-B00E-405C-9057-890D48EDE9B0}" type="presParOf" srcId="{A4B51570-D9B8-4E35-AA05-8FC3F070EABE}" destId="{54E20C7E-5BC5-4C8F-94C5-2175107EA447}" srcOrd="3" destOrd="0" presId="urn:microsoft.com/office/officeart/2005/8/layout/radial4"/>
    <dgm:cxn modelId="{0985FEFE-7CD6-4416-B56E-E817742CC80A}" type="presParOf" srcId="{A4B51570-D9B8-4E35-AA05-8FC3F070EABE}" destId="{223AA30C-69A5-4321-8956-9607475B28AE}" srcOrd="4" destOrd="0" presId="urn:microsoft.com/office/officeart/2005/8/layout/radial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C96A57-439E-42FF-849D-D460F5FED3F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3507A2-7F63-45CA-B2DE-F11735C5E095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en-US" sz="3200" b="1" dirty="0" smtClean="0">
              <a:solidFill>
                <a:schemeClr val="tx1"/>
              </a:solidFill>
            </a:rPr>
            <a:t>1</a:t>
          </a:r>
          <a:endParaRPr lang="ru-RU" sz="3200" b="1" dirty="0">
            <a:solidFill>
              <a:schemeClr val="tx1"/>
            </a:solidFill>
          </a:endParaRPr>
        </a:p>
      </dgm:t>
    </dgm:pt>
    <dgm:pt modelId="{97AA58B4-E563-4785-AE9E-C9B573FC10A1}" type="parTrans" cxnId="{789BD04A-3E26-4FF5-9E5C-7A09EC29C94D}">
      <dgm:prSet/>
      <dgm:spPr/>
      <dgm:t>
        <a:bodyPr/>
        <a:lstStyle/>
        <a:p>
          <a:endParaRPr lang="ru-RU"/>
        </a:p>
      </dgm:t>
    </dgm:pt>
    <dgm:pt modelId="{274E4CF5-4633-4D62-A0D0-A7ED08DBE1CE}" type="sibTrans" cxnId="{789BD04A-3E26-4FF5-9E5C-7A09EC29C94D}">
      <dgm:prSet/>
      <dgm:spPr/>
      <dgm:t>
        <a:bodyPr/>
        <a:lstStyle/>
        <a:p>
          <a:endParaRPr lang="ru-RU"/>
        </a:p>
      </dgm:t>
    </dgm:pt>
    <dgm:pt modelId="{24D491FF-DED3-475A-963D-803C62FFC49B}">
      <dgm:prSet phldrT="[Текст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Сыбайлас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жемқорлыққа қарсы білім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b="1" dirty="0"/>
        </a:p>
      </dgm:t>
    </dgm:pt>
    <dgm:pt modelId="{402117F2-0E4D-4CA2-8F84-3213298711D6}" type="parTrans" cxnId="{62B8923E-7A8E-4837-B48B-92892E14A508}">
      <dgm:prSet/>
      <dgm:spPr/>
      <dgm:t>
        <a:bodyPr/>
        <a:lstStyle/>
        <a:p>
          <a:endParaRPr lang="ru-RU"/>
        </a:p>
      </dgm:t>
    </dgm:pt>
    <dgm:pt modelId="{8F54DE49-9989-4E26-B43C-1EBD4D04DDC2}" type="sibTrans" cxnId="{62B8923E-7A8E-4837-B48B-92892E14A508}">
      <dgm:prSet/>
      <dgm:spPr/>
      <dgm:t>
        <a:bodyPr/>
        <a:lstStyle/>
        <a:p>
          <a:endParaRPr lang="ru-RU"/>
        </a:p>
      </dgm:t>
    </dgm:pt>
    <dgm:pt modelId="{F3E23502-EE94-4280-913F-2EEC3D210578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en-US" sz="3200" b="1" dirty="0" smtClean="0">
              <a:solidFill>
                <a:schemeClr val="tx1"/>
              </a:solidFill>
            </a:rPr>
            <a:t>2</a:t>
          </a:r>
          <a:endParaRPr lang="ru-RU" sz="3200" b="1" dirty="0">
            <a:solidFill>
              <a:schemeClr val="tx1"/>
            </a:solidFill>
          </a:endParaRPr>
        </a:p>
      </dgm:t>
    </dgm:pt>
    <dgm:pt modelId="{C6EACB71-2F19-48CB-89D6-5B8644A452A7}" type="parTrans" cxnId="{6A470A5D-2484-4286-B4DA-82D4DF7B06E2}">
      <dgm:prSet/>
      <dgm:spPr/>
      <dgm:t>
        <a:bodyPr/>
        <a:lstStyle/>
        <a:p>
          <a:endParaRPr lang="ru-RU"/>
        </a:p>
      </dgm:t>
    </dgm:pt>
    <dgm:pt modelId="{9719C3C9-40FF-4199-A51D-655B1EFCC447}" type="sibTrans" cxnId="{6A470A5D-2484-4286-B4DA-82D4DF7B06E2}">
      <dgm:prSet/>
      <dgm:spPr/>
      <dgm:t>
        <a:bodyPr/>
        <a:lstStyle/>
        <a:p>
          <a:endParaRPr lang="ru-RU"/>
        </a:p>
      </dgm:t>
    </dgm:pt>
    <dgm:pt modelId="{DCA1D73E-DF4C-49A8-A068-AF2CFE575790}">
      <dgm:prSet phldrT="[Текст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Сыбайлас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жемқорлыққа қарсы ақпарат және шығармашылық;</a:t>
          </a:r>
          <a:endParaRPr lang="ru-RU" b="1" dirty="0"/>
        </a:p>
      </dgm:t>
    </dgm:pt>
    <dgm:pt modelId="{EF970066-6BDC-487A-AE83-7980B9B95A1F}" type="parTrans" cxnId="{A8FD30E6-29AA-413D-B79C-0C5047067374}">
      <dgm:prSet/>
      <dgm:spPr/>
      <dgm:t>
        <a:bodyPr/>
        <a:lstStyle/>
        <a:p>
          <a:endParaRPr lang="ru-RU"/>
        </a:p>
      </dgm:t>
    </dgm:pt>
    <dgm:pt modelId="{0D2C42F5-8F62-4487-9AF4-8D230D3AD387}" type="sibTrans" cxnId="{A8FD30E6-29AA-413D-B79C-0C5047067374}">
      <dgm:prSet/>
      <dgm:spPr/>
      <dgm:t>
        <a:bodyPr/>
        <a:lstStyle/>
        <a:p>
          <a:endParaRPr lang="ru-RU"/>
        </a:p>
      </dgm:t>
    </dgm:pt>
    <dgm:pt modelId="{C39DCA6B-C8F6-467B-8A2D-7E9BD21D12F3}">
      <dgm:prSet phldrT="[Текст]"/>
      <dgm:spPr>
        <a:solidFill>
          <a:srgbClr val="FFFF00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3</a:t>
          </a:r>
          <a:endParaRPr lang="ru-RU" b="1" dirty="0">
            <a:solidFill>
              <a:schemeClr val="tx1"/>
            </a:solidFill>
          </a:endParaRPr>
        </a:p>
      </dgm:t>
    </dgm:pt>
    <dgm:pt modelId="{D94FB21F-03C4-40B0-8605-FB5C8B251B63}" type="parTrans" cxnId="{9B7AB1E4-F30F-40A3-B93F-467BF927E8DE}">
      <dgm:prSet/>
      <dgm:spPr/>
      <dgm:t>
        <a:bodyPr/>
        <a:lstStyle/>
        <a:p>
          <a:endParaRPr lang="ru-RU"/>
        </a:p>
      </dgm:t>
    </dgm:pt>
    <dgm:pt modelId="{1568CD9B-C8EE-4806-A84A-233A26B8F265}" type="sibTrans" cxnId="{9B7AB1E4-F30F-40A3-B93F-467BF927E8DE}">
      <dgm:prSet/>
      <dgm:spPr/>
      <dgm:t>
        <a:bodyPr/>
        <a:lstStyle/>
        <a:p>
          <a:endParaRPr lang="ru-RU"/>
        </a:p>
      </dgm:t>
    </dgm:pt>
    <dgm:pt modelId="{924A8292-FDB9-4F61-8B8B-C41035F1FE78}">
      <dgm:prSet phldrT="[Текст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Мәдени көпшілік іс-шаралар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b="1" dirty="0"/>
        </a:p>
      </dgm:t>
    </dgm:pt>
    <dgm:pt modelId="{7E375AE6-5D69-4926-95C8-A3C932D3A424}" type="parTrans" cxnId="{A360F687-A94A-4EA3-AB95-D7C11AF41D6C}">
      <dgm:prSet/>
      <dgm:spPr/>
      <dgm:t>
        <a:bodyPr/>
        <a:lstStyle/>
        <a:p>
          <a:endParaRPr lang="ru-RU"/>
        </a:p>
      </dgm:t>
    </dgm:pt>
    <dgm:pt modelId="{0F04EEF3-D072-41FA-A583-FAF9720D6108}" type="sibTrans" cxnId="{A360F687-A94A-4EA3-AB95-D7C11AF41D6C}">
      <dgm:prSet/>
      <dgm:spPr/>
      <dgm:t>
        <a:bodyPr/>
        <a:lstStyle/>
        <a:p>
          <a:endParaRPr lang="ru-RU"/>
        </a:p>
      </dgm:t>
    </dgm:pt>
    <dgm:pt modelId="{F89FEAC9-3DAF-4B96-B7CD-590EB0D14D8B}" type="pres">
      <dgm:prSet presAssocID="{F3C96A57-439E-42FF-849D-D460F5FED3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53A81C-2920-4967-BEF8-C0B562A78B83}" type="pres">
      <dgm:prSet presAssocID="{803507A2-7F63-45CA-B2DE-F11735C5E095}" presName="composite" presStyleCnt="0"/>
      <dgm:spPr/>
    </dgm:pt>
    <dgm:pt modelId="{633E52D9-92D6-4B43-8ED2-CB57E89015D5}" type="pres">
      <dgm:prSet presAssocID="{803507A2-7F63-45CA-B2DE-F11735C5E09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080C40-2EAF-4EFC-988A-6FBCFA9BFCDA}" type="pres">
      <dgm:prSet presAssocID="{803507A2-7F63-45CA-B2DE-F11735C5E09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AB26E-A02F-436C-AD07-D146CA74718C}" type="pres">
      <dgm:prSet presAssocID="{274E4CF5-4633-4D62-A0D0-A7ED08DBE1CE}" presName="sp" presStyleCnt="0"/>
      <dgm:spPr/>
    </dgm:pt>
    <dgm:pt modelId="{5FB64DE8-82F7-4EA2-BE1D-743DC48218CE}" type="pres">
      <dgm:prSet presAssocID="{F3E23502-EE94-4280-913F-2EEC3D210578}" presName="composite" presStyleCnt="0"/>
      <dgm:spPr/>
    </dgm:pt>
    <dgm:pt modelId="{DE7AEED2-8649-4B6E-941E-7FCAE86037E7}" type="pres">
      <dgm:prSet presAssocID="{F3E23502-EE94-4280-913F-2EEC3D21057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CCC0C-4D8D-439D-8BF5-0D37C4F9BF9F}" type="pres">
      <dgm:prSet presAssocID="{F3E23502-EE94-4280-913F-2EEC3D21057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8184BA-5580-4C3D-9357-36783AD553FD}" type="pres">
      <dgm:prSet presAssocID="{9719C3C9-40FF-4199-A51D-655B1EFCC447}" presName="sp" presStyleCnt="0"/>
      <dgm:spPr/>
    </dgm:pt>
    <dgm:pt modelId="{AEA16DA6-61CE-402A-9EF4-54B986DDD28B}" type="pres">
      <dgm:prSet presAssocID="{C39DCA6B-C8F6-467B-8A2D-7E9BD21D12F3}" presName="composite" presStyleCnt="0"/>
      <dgm:spPr/>
    </dgm:pt>
    <dgm:pt modelId="{00CA8EFF-EAC8-4B0B-9D37-0156A770596E}" type="pres">
      <dgm:prSet presAssocID="{C39DCA6B-C8F6-467B-8A2D-7E9BD21D12F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B7499-3708-4560-B4E9-C3A694F2CF04}" type="pres">
      <dgm:prSet presAssocID="{C39DCA6B-C8F6-467B-8A2D-7E9BD21D12F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344276-5D70-428C-9345-D76636344106}" type="presOf" srcId="{924A8292-FDB9-4F61-8B8B-C41035F1FE78}" destId="{E82B7499-3708-4560-B4E9-C3A694F2CF04}" srcOrd="0" destOrd="0" presId="urn:microsoft.com/office/officeart/2005/8/layout/chevron2"/>
    <dgm:cxn modelId="{D6EFACD3-92CF-427F-994D-3DF5E690BA0C}" type="presOf" srcId="{C39DCA6B-C8F6-467B-8A2D-7E9BD21D12F3}" destId="{00CA8EFF-EAC8-4B0B-9D37-0156A770596E}" srcOrd="0" destOrd="0" presId="urn:microsoft.com/office/officeart/2005/8/layout/chevron2"/>
    <dgm:cxn modelId="{171BF754-C557-42D0-94E1-B62E194F098A}" type="presOf" srcId="{F3C96A57-439E-42FF-849D-D460F5FED3F6}" destId="{F89FEAC9-3DAF-4B96-B7CD-590EB0D14D8B}" srcOrd="0" destOrd="0" presId="urn:microsoft.com/office/officeart/2005/8/layout/chevron2"/>
    <dgm:cxn modelId="{A8FD30E6-29AA-413D-B79C-0C5047067374}" srcId="{F3E23502-EE94-4280-913F-2EEC3D210578}" destId="{DCA1D73E-DF4C-49A8-A068-AF2CFE575790}" srcOrd="0" destOrd="0" parTransId="{EF970066-6BDC-487A-AE83-7980B9B95A1F}" sibTransId="{0D2C42F5-8F62-4487-9AF4-8D230D3AD387}"/>
    <dgm:cxn modelId="{72FB1D54-2EE2-4E54-AB89-25F016148D81}" type="presOf" srcId="{803507A2-7F63-45CA-B2DE-F11735C5E095}" destId="{633E52D9-92D6-4B43-8ED2-CB57E89015D5}" srcOrd="0" destOrd="0" presId="urn:microsoft.com/office/officeart/2005/8/layout/chevron2"/>
    <dgm:cxn modelId="{51675C49-7088-42F6-B28C-FECF45FF7D5E}" type="presOf" srcId="{F3E23502-EE94-4280-913F-2EEC3D210578}" destId="{DE7AEED2-8649-4B6E-941E-7FCAE86037E7}" srcOrd="0" destOrd="0" presId="urn:microsoft.com/office/officeart/2005/8/layout/chevron2"/>
    <dgm:cxn modelId="{6A470A5D-2484-4286-B4DA-82D4DF7B06E2}" srcId="{F3C96A57-439E-42FF-849D-D460F5FED3F6}" destId="{F3E23502-EE94-4280-913F-2EEC3D210578}" srcOrd="1" destOrd="0" parTransId="{C6EACB71-2F19-48CB-89D6-5B8644A452A7}" sibTransId="{9719C3C9-40FF-4199-A51D-655B1EFCC447}"/>
    <dgm:cxn modelId="{9B7AB1E4-F30F-40A3-B93F-467BF927E8DE}" srcId="{F3C96A57-439E-42FF-849D-D460F5FED3F6}" destId="{C39DCA6B-C8F6-467B-8A2D-7E9BD21D12F3}" srcOrd="2" destOrd="0" parTransId="{D94FB21F-03C4-40B0-8605-FB5C8B251B63}" sibTransId="{1568CD9B-C8EE-4806-A84A-233A26B8F265}"/>
    <dgm:cxn modelId="{62B8923E-7A8E-4837-B48B-92892E14A508}" srcId="{803507A2-7F63-45CA-B2DE-F11735C5E095}" destId="{24D491FF-DED3-475A-963D-803C62FFC49B}" srcOrd="0" destOrd="0" parTransId="{402117F2-0E4D-4CA2-8F84-3213298711D6}" sibTransId="{8F54DE49-9989-4E26-B43C-1EBD4D04DDC2}"/>
    <dgm:cxn modelId="{6933D979-09EB-42DA-8FB9-7CDCE9D418ED}" type="presOf" srcId="{DCA1D73E-DF4C-49A8-A068-AF2CFE575790}" destId="{2AACCC0C-4D8D-439D-8BF5-0D37C4F9BF9F}" srcOrd="0" destOrd="0" presId="urn:microsoft.com/office/officeart/2005/8/layout/chevron2"/>
    <dgm:cxn modelId="{A360F687-A94A-4EA3-AB95-D7C11AF41D6C}" srcId="{C39DCA6B-C8F6-467B-8A2D-7E9BD21D12F3}" destId="{924A8292-FDB9-4F61-8B8B-C41035F1FE78}" srcOrd="0" destOrd="0" parTransId="{7E375AE6-5D69-4926-95C8-A3C932D3A424}" sibTransId="{0F04EEF3-D072-41FA-A583-FAF9720D6108}"/>
    <dgm:cxn modelId="{789BD04A-3E26-4FF5-9E5C-7A09EC29C94D}" srcId="{F3C96A57-439E-42FF-849D-D460F5FED3F6}" destId="{803507A2-7F63-45CA-B2DE-F11735C5E095}" srcOrd="0" destOrd="0" parTransId="{97AA58B4-E563-4785-AE9E-C9B573FC10A1}" sibTransId="{274E4CF5-4633-4D62-A0D0-A7ED08DBE1CE}"/>
    <dgm:cxn modelId="{CC4335D6-45EB-4AB3-8BD3-42AF00B4D0DF}" type="presOf" srcId="{24D491FF-DED3-475A-963D-803C62FFC49B}" destId="{82080C40-2EAF-4EFC-988A-6FBCFA9BFCDA}" srcOrd="0" destOrd="0" presId="urn:microsoft.com/office/officeart/2005/8/layout/chevron2"/>
    <dgm:cxn modelId="{A5F587AE-10E1-4890-84D9-3F0DC69506D5}" type="presParOf" srcId="{F89FEAC9-3DAF-4B96-B7CD-590EB0D14D8B}" destId="{8D53A81C-2920-4967-BEF8-C0B562A78B83}" srcOrd="0" destOrd="0" presId="urn:microsoft.com/office/officeart/2005/8/layout/chevron2"/>
    <dgm:cxn modelId="{FCAA795B-3CA0-42EB-9E93-9F5922B7B0D5}" type="presParOf" srcId="{8D53A81C-2920-4967-BEF8-C0B562A78B83}" destId="{633E52D9-92D6-4B43-8ED2-CB57E89015D5}" srcOrd="0" destOrd="0" presId="urn:microsoft.com/office/officeart/2005/8/layout/chevron2"/>
    <dgm:cxn modelId="{E178726D-AF9C-4C5B-B20A-B8A2AAF79A66}" type="presParOf" srcId="{8D53A81C-2920-4967-BEF8-C0B562A78B83}" destId="{82080C40-2EAF-4EFC-988A-6FBCFA9BFCDA}" srcOrd="1" destOrd="0" presId="urn:microsoft.com/office/officeart/2005/8/layout/chevron2"/>
    <dgm:cxn modelId="{03ECF05E-3E4D-4563-9BF6-4B86C23B1E1F}" type="presParOf" srcId="{F89FEAC9-3DAF-4B96-B7CD-590EB0D14D8B}" destId="{CBFAB26E-A02F-436C-AD07-D146CA74718C}" srcOrd="1" destOrd="0" presId="urn:microsoft.com/office/officeart/2005/8/layout/chevron2"/>
    <dgm:cxn modelId="{B434966F-921F-49AE-871C-F19F16F5624E}" type="presParOf" srcId="{F89FEAC9-3DAF-4B96-B7CD-590EB0D14D8B}" destId="{5FB64DE8-82F7-4EA2-BE1D-743DC48218CE}" srcOrd="2" destOrd="0" presId="urn:microsoft.com/office/officeart/2005/8/layout/chevron2"/>
    <dgm:cxn modelId="{3B7A9790-1659-43E3-A2D0-31176970505A}" type="presParOf" srcId="{5FB64DE8-82F7-4EA2-BE1D-743DC48218CE}" destId="{DE7AEED2-8649-4B6E-941E-7FCAE86037E7}" srcOrd="0" destOrd="0" presId="urn:microsoft.com/office/officeart/2005/8/layout/chevron2"/>
    <dgm:cxn modelId="{A2385FC7-6ACD-4F18-938B-4B623CE7DC63}" type="presParOf" srcId="{5FB64DE8-82F7-4EA2-BE1D-743DC48218CE}" destId="{2AACCC0C-4D8D-439D-8BF5-0D37C4F9BF9F}" srcOrd="1" destOrd="0" presId="urn:microsoft.com/office/officeart/2005/8/layout/chevron2"/>
    <dgm:cxn modelId="{46AE0705-BEAE-4AAA-B9A1-039D64CD84FA}" type="presParOf" srcId="{F89FEAC9-3DAF-4B96-B7CD-590EB0D14D8B}" destId="{A98184BA-5580-4C3D-9357-36783AD553FD}" srcOrd="3" destOrd="0" presId="urn:microsoft.com/office/officeart/2005/8/layout/chevron2"/>
    <dgm:cxn modelId="{A5D54ED7-0410-471C-A95E-02E97C23181B}" type="presParOf" srcId="{F89FEAC9-3DAF-4B96-B7CD-590EB0D14D8B}" destId="{AEA16DA6-61CE-402A-9EF4-54B986DDD28B}" srcOrd="4" destOrd="0" presId="urn:microsoft.com/office/officeart/2005/8/layout/chevron2"/>
    <dgm:cxn modelId="{94096835-24C2-487B-B057-2D3EF884A09A}" type="presParOf" srcId="{AEA16DA6-61CE-402A-9EF4-54B986DDD28B}" destId="{00CA8EFF-EAC8-4B0B-9D37-0156A770596E}" srcOrd="0" destOrd="0" presId="urn:microsoft.com/office/officeart/2005/8/layout/chevron2"/>
    <dgm:cxn modelId="{291C8A2E-B27F-4F37-AE63-120FF87BCE68}" type="presParOf" srcId="{AEA16DA6-61CE-402A-9EF4-54B986DDD28B}" destId="{E82B7499-3708-4560-B4E9-C3A694F2CF04}" srcOrd="1" destOrd="0" presId="urn:microsoft.com/office/officeart/2005/8/layout/chevron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C96A57-439E-42FF-849D-D460F5FED3F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3507A2-7F63-45CA-B2DE-F11735C5E095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en-US" sz="3200" b="1" dirty="0" smtClean="0">
              <a:solidFill>
                <a:srgbClr val="FF0000"/>
              </a:solidFill>
            </a:rPr>
            <a:t>1</a:t>
          </a:r>
          <a:endParaRPr lang="ru-RU" sz="3200" b="1" dirty="0">
            <a:solidFill>
              <a:srgbClr val="FF0000"/>
            </a:solidFill>
          </a:endParaRPr>
        </a:p>
      </dgm:t>
    </dgm:pt>
    <dgm:pt modelId="{97AA58B4-E563-4785-AE9E-C9B573FC10A1}" type="parTrans" cxnId="{789BD04A-3E26-4FF5-9E5C-7A09EC29C94D}">
      <dgm:prSet/>
      <dgm:spPr/>
      <dgm:t>
        <a:bodyPr/>
        <a:lstStyle/>
        <a:p>
          <a:endParaRPr lang="ru-RU"/>
        </a:p>
      </dgm:t>
    </dgm:pt>
    <dgm:pt modelId="{274E4CF5-4633-4D62-A0D0-A7ED08DBE1CE}" type="sibTrans" cxnId="{789BD04A-3E26-4FF5-9E5C-7A09EC29C94D}">
      <dgm:prSet/>
      <dgm:spPr/>
      <dgm:t>
        <a:bodyPr/>
        <a:lstStyle/>
        <a:p>
          <a:endParaRPr lang="ru-RU"/>
        </a:p>
      </dgm:t>
    </dgm:pt>
    <dgm:pt modelId="{24D491FF-DED3-475A-963D-803C62FFC49B}">
      <dgm:prSet phldrT="[Текст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Дәрістер</a:t>
          </a:r>
          <a:endParaRPr lang="ru-RU" b="1" dirty="0">
            <a:solidFill>
              <a:srgbClr val="FF0000"/>
            </a:solidFill>
          </a:endParaRPr>
        </a:p>
      </dgm:t>
    </dgm:pt>
    <dgm:pt modelId="{402117F2-0E4D-4CA2-8F84-3213298711D6}" type="parTrans" cxnId="{62B8923E-7A8E-4837-B48B-92892E14A508}">
      <dgm:prSet/>
      <dgm:spPr/>
      <dgm:t>
        <a:bodyPr/>
        <a:lstStyle/>
        <a:p>
          <a:endParaRPr lang="ru-RU"/>
        </a:p>
      </dgm:t>
    </dgm:pt>
    <dgm:pt modelId="{8F54DE49-9989-4E26-B43C-1EBD4D04DDC2}" type="sibTrans" cxnId="{62B8923E-7A8E-4837-B48B-92892E14A508}">
      <dgm:prSet/>
      <dgm:spPr/>
      <dgm:t>
        <a:bodyPr/>
        <a:lstStyle/>
        <a:p>
          <a:endParaRPr lang="ru-RU"/>
        </a:p>
      </dgm:t>
    </dgm:pt>
    <dgm:pt modelId="{F3E23502-EE94-4280-913F-2EEC3D210578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en-US" sz="3200" b="1" dirty="0" smtClean="0">
              <a:solidFill>
                <a:srgbClr val="FF0000"/>
              </a:solidFill>
            </a:rPr>
            <a:t>2</a:t>
          </a:r>
          <a:endParaRPr lang="ru-RU" sz="3200" b="1" dirty="0">
            <a:solidFill>
              <a:srgbClr val="FF0000"/>
            </a:solidFill>
          </a:endParaRPr>
        </a:p>
      </dgm:t>
    </dgm:pt>
    <dgm:pt modelId="{C6EACB71-2F19-48CB-89D6-5B8644A452A7}" type="parTrans" cxnId="{6A470A5D-2484-4286-B4DA-82D4DF7B06E2}">
      <dgm:prSet/>
      <dgm:spPr/>
      <dgm:t>
        <a:bodyPr/>
        <a:lstStyle/>
        <a:p>
          <a:endParaRPr lang="ru-RU"/>
        </a:p>
      </dgm:t>
    </dgm:pt>
    <dgm:pt modelId="{9719C3C9-40FF-4199-A51D-655B1EFCC447}" type="sibTrans" cxnId="{6A470A5D-2484-4286-B4DA-82D4DF7B06E2}">
      <dgm:prSet/>
      <dgm:spPr/>
      <dgm:t>
        <a:bodyPr/>
        <a:lstStyle/>
        <a:p>
          <a:endParaRPr lang="ru-RU"/>
        </a:p>
      </dgm:t>
    </dgm:pt>
    <dgm:pt modelId="{DCA1D73E-DF4C-49A8-A068-AF2CFE575790}">
      <dgm:prSet phldrT="[Текст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Дөңгелек үстел</a:t>
          </a:r>
          <a:endParaRPr lang="ru-RU" b="1" dirty="0">
            <a:solidFill>
              <a:srgbClr val="FF0000"/>
            </a:solidFill>
          </a:endParaRPr>
        </a:p>
      </dgm:t>
    </dgm:pt>
    <dgm:pt modelId="{EF970066-6BDC-487A-AE83-7980B9B95A1F}" type="parTrans" cxnId="{A8FD30E6-29AA-413D-B79C-0C5047067374}">
      <dgm:prSet/>
      <dgm:spPr/>
      <dgm:t>
        <a:bodyPr/>
        <a:lstStyle/>
        <a:p>
          <a:endParaRPr lang="ru-RU"/>
        </a:p>
      </dgm:t>
    </dgm:pt>
    <dgm:pt modelId="{0D2C42F5-8F62-4487-9AF4-8D230D3AD387}" type="sibTrans" cxnId="{A8FD30E6-29AA-413D-B79C-0C5047067374}">
      <dgm:prSet/>
      <dgm:spPr/>
      <dgm:t>
        <a:bodyPr/>
        <a:lstStyle/>
        <a:p>
          <a:endParaRPr lang="ru-RU"/>
        </a:p>
      </dgm:t>
    </dgm:pt>
    <dgm:pt modelId="{C39DCA6B-C8F6-467B-8A2D-7E9BD21D12F3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en-US" sz="2800" b="1" dirty="0" smtClean="0">
              <a:solidFill>
                <a:srgbClr val="FF0000"/>
              </a:solidFill>
            </a:rPr>
            <a:t>3</a:t>
          </a:r>
          <a:endParaRPr lang="ru-RU" sz="2800" b="1" dirty="0">
            <a:solidFill>
              <a:srgbClr val="FF0000"/>
            </a:solidFill>
          </a:endParaRPr>
        </a:p>
      </dgm:t>
    </dgm:pt>
    <dgm:pt modelId="{D94FB21F-03C4-40B0-8605-FB5C8B251B63}" type="parTrans" cxnId="{9B7AB1E4-F30F-40A3-B93F-467BF927E8DE}">
      <dgm:prSet/>
      <dgm:spPr/>
      <dgm:t>
        <a:bodyPr/>
        <a:lstStyle/>
        <a:p>
          <a:endParaRPr lang="ru-RU"/>
        </a:p>
      </dgm:t>
    </dgm:pt>
    <dgm:pt modelId="{1568CD9B-C8EE-4806-A84A-233A26B8F265}" type="sibTrans" cxnId="{9B7AB1E4-F30F-40A3-B93F-467BF927E8DE}">
      <dgm:prSet/>
      <dgm:spPr/>
      <dgm:t>
        <a:bodyPr/>
        <a:lstStyle/>
        <a:p>
          <a:endParaRPr lang="ru-RU"/>
        </a:p>
      </dgm:t>
    </dgm:pt>
    <dgm:pt modelId="{924A8292-FDB9-4F61-8B8B-C41035F1FE78}">
      <dgm:prSet phldrT="[Текст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Диспут</a:t>
          </a:r>
          <a:endParaRPr lang="ru-RU" b="1" dirty="0">
            <a:solidFill>
              <a:srgbClr val="FF0000"/>
            </a:solidFill>
          </a:endParaRPr>
        </a:p>
      </dgm:t>
    </dgm:pt>
    <dgm:pt modelId="{7E375AE6-5D69-4926-95C8-A3C932D3A424}" type="parTrans" cxnId="{A360F687-A94A-4EA3-AB95-D7C11AF41D6C}">
      <dgm:prSet/>
      <dgm:spPr/>
      <dgm:t>
        <a:bodyPr/>
        <a:lstStyle/>
        <a:p>
          <a:endParaRPr lang="ru-RU"/>
        </a:p>
      </dgm:t>
    </dgm:pt>
    <dgm:pt modelId="{0F04EEF3-D072-41FA-A583-FAF9720D6108}" type="sibTrans" cxnId="{A360F687-A94A-4EA3-AB95-D7C11AF41D6C}">
      <dgm:prSet/>
      <dgm:spPr/>
      <dgm:t>
        <a:bodyPr/>
        <a:lstStyle/>
        <a:p>
          <a:endParaRPr lang="ru-RU"/>
        </a:p>
      </dgm:t>
    </dgm:pt>
    <dgm:pt modelId="{796EAA50-9A83-4E12-B990-2616E7910BFA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3200" b="1" dirty="0" smtClean="0">
              <a:solidFill>
                <a:srgbClr val="FF0000"/>
              </a:solidFill>
            </a:rPr>
            <a:t>4</a:t>
          </a:r>
          <a:r>
            <a:rPr lang="en-US" sz="3200" b="1" dirty="0" smtClean="0">
              <a:solidFill>
                <a:schemeClr val="tx1"/>
              </a:solidFill>
            </a:rPr>
            <a:t>  </a:t>
          </a:r>
          <a:endParaRPr lang="ru-RU" sz="3200" b="1" dirty="0">
            <a:solidFill>
              <a:schemeClr val="tx1"/>
            </a:solidFill>
          </a:endParaRPr>
        </a:p>
      </dgm:t>
    </dgm:pt>
    <dgm:pt modelId="{00B7F0AE-C03C-4B7E-BBCE-E644B25D0CB4}" type="parTrans" cxnId="{137AF520-8C1F-4BDD-B569-279ED42E0365}">
      <dgm:prSet/>
      <dgm:spPr/>
      <dgm:t>
        <a:bodyPr/>
        <a:lstStyle/>
        <a:p>
          <a:endParaRPr lang="ru-RU"/>
        </a:p>
      </dgm:t>
    </dgm:pt>
    <dgm:pt modelId="{18853F3C-BBC9-468C-B1DD-C41C667C3E01}" type="sibTrans" cxnId="{137AF520-8C1F-4BDD-B569-279ED42E0365}">
      <dgm:prSet/>
      <dgm:spPr/>
      <dgm:t>
        <a:bodyPr/>
        <a:lstStyle/>
        <a:p>
          <a:endParaRPr lang="ru-RU"/>
        </a:p>
      </dgm:t>
    </dgm:pt>
    <dgm:pt modelId="{54DFE156-8A28-4027-AA30-426CBA478FFC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3200" b="1" dirty="0" smtClean="0">
              <a:solidFill>
                <a:srgbClr val="FF0000"/>
              </a:solidFill>
            </a:rPr>
            <a:t>5</a:t>
          </a:r>
          <a:endParaRPr lang="ru-RU" sz="3200" b="1" dirty="0">
            <a:solidFill>
              <a:srgbClr val="FF0000"/>
            </a:solidFill>
          </a:endParaRPr>
        </a:p>
      </dgm:t>
    </dgm:pt>
    <dgm:pt modelId="{3B70491C-14F6-459E-9975-1E0B08E8EB6C}" type="parTrans" cxnId="{EA6C854C-25AB-432E-A638-B46B03A0F72B}">
      <dgm:prSet/>
      <dgm:spPr/>
      <dgm:t>
        <a:bodyPr/>
        <a:lstStyle/>
        <a:p>
          <a:endParaRPr lang="ru-RU"/>
        </a:p>
      </dgm:t>
    </dgm:pt>
    <dgm:pt modelId="{33F5C521-F775-4858-962F-2019A9BCEF97}" type="sibTrans" cxnId="{EA6C854C-25AB-432E-A638-B46B03A0F72B}">
      <dgm:prSet/>
      <dgm:spPr/>
      <dgm:t>
        <a:bodyPr/>
        <a:lstStyle/>
        <a:p>
          <a:endParaRPr lang="ru-RU"/>
        </a:p>
      </dgm:t>
    </dgm:pt>
    <dgm:pt modelId="{3000E4EE-C746-49FD-AA92-FC7B52B36D23}">
      <dgm:prSet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kk-KZ" b="1" dirty="0" smtClean="0">
              <a:solidFill>
                <a:srgbClr val="FF0000"/>
              </a:solidFill>
            </a:rPr>
            <a:t>Дебат</a:t>
          </a:r>
          <a:endParaRPr lang="ru-RU" b="1" dirty="0">
            <a:solidFill>
              <a:srgbClr val="FF0000"/>
            </a:solidFill>
          </a:endParaRPr>
        </a:p>
      </dgm:t>
    </dgm:pt>
    <dgm:pt modelId="{6D0F6C72-D09B-4037-8789-BB735C0ED148}" type="parTrans" cxnId="{E2F11D8F-D978-4406-8DE0-4A675F4AC970}">
      <dgm:prSet/>
      <dgm:spPr/>
      <dgm:t>
        <a:bodyPr/>
        <a:lstStyle/>
        <a:p>
          <a:endParaRPr lang="ru-RU"/>
        </a:p>
      </dgm:t>
    </dgm:pt>
    <dgm:pt modelId="{A2399D3B-4D56-4CA0-8F5E-61DEFD873116}" type="sibTrans" cxnId="{E2F11D8F-D978-4406-8DE0-4A675F4AC970}">
      <dgm:prSet/>
      <dgm:spPr/>
      <dgm:t>
        <a:bodyPr/>
        <a:lstStyle/>
        <a:p>
          <a:endParaRPr lang="ru-RU"/>
        </a:p>
      </dgm:t>
    </dgm:pt>
    <dgm:pt modelId="{96C8F00B-D071-4CEA-B299-DC1DB121EF61}">
      <dgm:prSet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Т</a:t>
          </a:r>
          <a:r>
            <a:rPr lang="kk-KZ" b="1" dirty="0" smtClean="0">
              <a:solidFill>
                <a:srgbClr val="FF0000"/>
              </a:solidFill>
            </a:rPr>
            <a:t>әрбие сағаттары</a:t>
          </a:r>
          <a:endParaRPr lang="ru-RU" b="1" dirty="0">
            <a:solidFill>
              <a:srgbClr val="FF0000"/>
            </a:solidFill>
          </a:endParaRPr>
        </a:p>
      </dgm:t>
    </dgm:pt>
    <dgm:pt modelId="{2B9E1365-B664-4770-98D2-6CDEA24E87F3}" type="parTrans" cxnId="{09001260-76F6-40CB-AF28-15F589D95A4C}">
      <dgm:prSet/>
      <dgm:spPr/>
      <dgm:t>
        <a:bodyPr/>
        <a:lstStyle/>
        <a:p>
          <a:endParaRPr lang="ru-RU"/>
        </a:p>
      </dgm:t>
    </dgm:pt>
    <dgm:pt modelId="{3AF9560A-B83B-4C79-891E-A920ADD6D1E0}" type="sibTrans" cxnId="{09001260-76F6-40CB-AF28-15F589D95A4C}">
      <dgm:prSet/>
      <dgm:spPr/>
      <dgm:t>
        <a:bodyPr/>
        <a:lstStyle/>
        <a:p>
          <a:endParaRPr lang="ru-RU"/>
        </a:p>
      </dgm:t>
    </dgm:pt>
    <dgm:pt modelId="{F89FEAC9-3DAF-4B96-B7CD-590EB0D14D8B}" type="pres">
      <dgm:prSet presAssocID="{F3C96A57-439E-42FF-849D-D460F5FED3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53A81C-2920-4967-BEF8-C0B562A78B83}" type="pres">
      <dgm:prSet presAssocID="{803507A2-7F63-45CA-B2DE-F11735C5E095}" presName="composite" presStyleCnt="0"/>
      <dgm:spPr/>
    </dgm:pt>
    <dgm:pt modelId="{633E52D9-92D6-4B43-8ED2-CB57E89015D5}" type="pres">
      <dgm:prSet presAssocID="{803507A2-7F63-45CA-B2DE-F11735C5E095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080C40-2EAF-4EFC-988A-6FBCFA9BFCDA}" type="pres">
      <dgm:prSet presAssocID="{803507A2-7F63-45CA-B2DE-F11735C5E095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AB26E-A02F-436C-AD07-D146CA74718C}" type="pres">
      <dgm:prSet presAssocID="{274E4CF5-4633-4D62-A0D0-A7ED08DBE1CE}" presName="sp" presStyleCnt="0"/>
      <dgm:spPr/>
    </dgm:pt>
    <dgm:pt modelId="{5FB64DE8-82F7-4EA2-BE1D-743DC48218CE}" type="pres">
      <dgm:prSet presAssocID="{F3E23502-EE94-4280-913F-2EEC3D210578}" presName="composite" presStyleCnt="0"/>
      <dgm:spPr/>
    </dgm:pt>
    <dgm:pt modelId="{DE7AEED2-8649-4B6E-941E-7FCAE86037E7}" type="pres">
      <dgm:prSet presAssocID="{F3E23502-EE94-4280-913F-2EEC3D210578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CCC0C-4D8D-439D-8BF5-0D37C4F9BF9F}" type="pres">
      <dgm:prSet presAssocID="{F3E23502-EE94-4280-913F-2EEC3D210578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8184BA-5580-4C3D-9357-36783AD553FD}" type="pres">
      <dgm:prSet presAssocID="{9719C3C9-40FF-4199-A51D-655B1EFCC447}" presName="sp" presStyleCnt="0"/>
      <dgm:spPr/>
    </dgm:pt>
    <dgm:pt modelId="{AEA16DA6-61CE-402A-9EF4-54B986DDD28B}" type="pres">
      <dgm:prSet presAssocID="{C39DCA6B-C8F6-467B-8A2D-7E9BD21D12F3}" presName="composite" presStyleCnt="0"/>
      <dgm:spPr/>
    </dgm:pt>
    <dgm:pt modelId="{00CA8EFF-EAC8-4B0B-9D37-0156A770596E}" type="pres">
      <dgm:prSet presAssocID="{C39DCA6B-C8F6-467B-8A2D-7E9BD21D12F3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B7499-3708-4560-B4E9-C3A694F2CF04}" type="pres">
      <dgm:prSet presAssocID="{C39DCA6B-C8F6-467B-8A2D-7E9BD21D12F3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5BD2F-0AC0-4779-8D20-0975886C5E20}" type="pres">
      <dgm:prSet presAssocID="{1568CD9B-C8EE-4806-A84A-233A26B8F265}" presName="sp" presStyleCnt="0"/>
      <dgm:spPr/>
    </dgm:pt>
    <dgm:pt modelId="{8026A801-2B56-4255-BBC6-D9FD8BD2F924}" type="pres">
      <dgm:prSet presAssocID="{796EAA50-9A83-4E12-B990-2616E7910BFA}" presName="composite" presStyleCnt="0"/>
      <dgm:spPr/>
    </dgm:pt>
    <dgm:pt modelId="{340639E2-43EB-4DA7-B688-F4BC5A963B99}" type="pres">
      <dgm:prSet presAssocID="{796EAA50-9A83-4E12-B990-2616E7910BFA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32A3B6-00B2-4150-9D40-FA2A767AE34E}" type="pres">
      <dgm:prSet presAssocID="{796EAA50-9A83-4E12-B990-2616E7910BFA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C66BE-BD29-4E67-B83E-247ADBCF192E}" type="pres">
      <dgm:prSet presAssocID="{18853F3C-BBC9-468C-B1DD-C41C667C3E01}" presName="sp" presStyleCnt="0"/>
      <dgm:spPr/>
    </dgm:pt>
    <dgm:pt modelId="{4943C5FA-0A20-45C1-88BC-36AA9A78B064}" type="pres">
      <dgm:prSet presAssocID="{54DFE156-8A28-4027-AA30-426CBA478FFC}" presName="composite" presStyleCnt="0"/>
      <dgm:spPr/>
    </dgm:pt>
    <dgm:pt modelId="{5107BF09-1637-4070-9E1F-5E35FEB88596}" type="pres">
      <dgm:prSet presAssocID="{54DFE156-8A28-4027-AA30-426CBA478FFC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98543C-C914-4352-8B5B-DE9A86F27850}" type="pres">
      <dgm:prSet presAssocID="{54DFE156-8A28-4027-AA30-426CBA478FFC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6C854C-25AB-432E-A638-B46B03A0F72B}" srcId="{F3C96A57-439E-42FF-849D-D460F5FED3F6}" destId="{54DFE156-8A28-4027-AA30-426CBA478FFC}" srcOrd="4" destOrd="0" parTransId="{3B70491C-14F6-459E-9975-1E0B08E8EB6C}" sibTransId="{33F5C521-F775-4858-962F-2019A9BCEF97}"/>
    <dgm:cxn modelId="{A360F687-A94A-4EA3-AB95-D7C11AF41D6C}" srcId="{C39DCA6B-C8F6-467B-8A2D-7E9BD21D12F3}" destId="{924A8292-FDB9-4F61-8B8B-C41035F1FE78}" srcOrd="0" destOrd="0" parTransId="{7E375AE6-5D69-4926-95C8-A3C932D3A424}" sibTransId="{0F04EEF3-D072-41FA-A583-FAF9720D6108}"/>
    <dgm:cxn modelId="{4DA635AE-19C4-4422-BB0F-48B373D78AB4}" type="presOf" srcId="{3000E4EE-C746-49FD-AA92-FC7B52B36D23}" destId="{0132A3B6-00B2-4150-9D40-FA2A767AE34E}" srcOrd="0" destOrd="0" presId="urn:microsoft.com/office/officeart/2005/8/layout/chevron2"/>
    <dgm:cxn modelId="{62B8923E-7A8E-4837-B48B-92892E14A508}" srcId="{803507A2-7F63-45CA-B2DE-F11735C5E095}" destId="{24D491FF-DED3-475A-963D-803C62FFC49B}" srcOrd="0" destOrd="0" parTransId="{402117F2-0E4D-4CA2-8F84-3213298711D6}" sibTransId="{8F54DE49-9989-4E26-B43C-1EBD4D04DDC2}"/>
    <dgm:cxn modelId="{9BC71D85-95C7-4FBE-9E14-10D8F581187C}" type="presOf" srcId="{54DFE156-8A28-4027-AA30-426CBA478FFC}" destId="{5107BF09-1637-4070-9E1F-5E35FEB88596}" srcOrd="0" destOrd="0" presId="urn:microsoft.com/office/officeart/2005/8/layout/chevron2"/>
    <dgm:cxn modelId="{5AC395D1-CE07-4469-9C49-B7EEF6631983}" type="presOf" srcId="{C39DCA6B-C8F6-467B-8A2D-7E9BD21D12F3}" destId="{00CA8EFF-EAC8-4B0B-9D37-0156A770596E}" srcOrd="0" destOrd="0" presId="urn:microsoft.com/office/officeart/2005/8/layout/chevron2"/>
    <dgm:cxn modelId="{FC6A22A5-CC88-49AC-BA73-DF38D01AE85B}" type="presOf" srcId="{F3E23502-EE94-4280-913F-2EEC3D210578}" destId="{DE7AEED2-8649-4B6E-941E-7FCAE86037E7}" srcOrd="0" destOrd="0" presId="urn:microsoft.com/office/officeart/2005/8/layout/chevron2"/>
    <dgm:cxn modelId="{22D0871D-1E16-4711-AEFD-E4C6F8D4725C}" type="presOf" srcId="{DCA1D73E-DF4C-49A8-A068-AF2CFE575790}" destId="{2AACCC0C-4D8D-439D-8BF5-0D37C4F9BF9F}" srcOrd="0" destOrd="0" presId="urn:microsoft.com/office/officeart/2005/8/layout/chevron2"/>
    <dgm:cxn modelId="{09001260-76F6-40CB-AF28-15F589D95A4C}" srcId="{54DFE156-8A28-4027-AA30-426CBA478FFC}" destId="{96C8F00B-D071-4CEA-B299-DC1DB121EF61}" srcOrd="0" destOrd="0" parTransId="{2B9E1365-B664-4770-98D2-6CDEA24E87F3}" sibTransId="{3AF9560A-B83B-4C79-891E-A920ADD6D1E0}"/>
    <dgm:cxn modelId="{6A470A5D-2484-4286-B4DA-82D4DF7B06E2}" srcId="{F3C96A57-439E-42FF-849D-D460F5FED3F6}" destId="{F3E23502-EE94-4280-913F-2EEC3D210578}" srcOrd="1" destOrd="0" parTransId="{C6EACB71-2F19-48CB-89D6-5B8644A452A7}" sibTransId="{9719C3C9-40FF-4199-A51D-655B1EFCC447}"/>
    <dgm:cxn modelId="{92F1D115-34DE-4664-98CF-E07B7E3E6ADB}" type="presOf" srcId="{F3C96A57-439E-42FF-849D-D460F5FED3F6}" destId="{F89FEAC9-3DAF-4B96-B7CD-590EB0D14D8B}" srcOrd="0" destOrd="0" presId="urn:microsoft.com/office/officeart/2005/8/layout/chevron2"/>
    <dgm:cxn modelId="{539FCE76-1DFC-4742-8259-AC711D97409E}" type="presOf" srcId="{796EAA50-9A83-4E12-B990-2616E7910BFA}" destId="{340639E2-43EB-4DA7-B688-F4BC5A963B99}" srcOrd="0" destOrd="0" presId="urn:microsoft.com/office/officeart/2005/8/layout/chevron2"/>
    <dgm:cxn modelId="{789BD04A-3E26-4FF5-9E5C-7A09EC29C94D}" srcId="{F3C96A57-439E-42FF-849D-D460F5FED3F6}" destId="{803507A2-7F63-45CA-B2DE-F11735C5E095}" srcOrd="0" destOrd="0" parTransId="{97AA58B4-E563-4785-AE9E-C9B573FC10A1}" sibTransId="{274E4CF5-4633-4D62-A0D0-A7ED08DBE1CE}"/>
    <dgm:cxn modelId="{6EC8F6EA-7628-489E-8ECE-7728ADDEF8C6}" type="presOf" srcId="{96C8F00B-D071-4CEA-B299-DC1DB121EF61}" destId="{ED98543C-C914-4352-8B5B-DE9A86F27850}" srcOrd="0" destOrd="0" presId="urn:microsoft.com/office/officeart/2005/8/layout/chevron2"/>
    <dgm:cxn modelId="{137AF520-8C1F-4BDD-B569-279ED42E0365}" srcId="{F3C96A57-439E-42FF-849D-D460F5FED3F6}" destId="{796EAA50-9A83-4E12-B990-2616E7910BFA}" srcOrd="3" destOrd="0" parTransId="{00B7F0AE-C03C-4B7E-BBCE-E644B25D0CB4}" sibTransId="{18853F3C-BBC9-468C-B1DD-C41C667C3E01}"/>
    <dgm:cxn modelId="{9D43E4D7-B2E6-4C44-9390-19EE390974EE}" type="presOf" srcId="{924A8292-FDB9-4F61-8B8B-C41035F1FE78}" destId="{E82B7499-3708-4560-B4E9-C3A694F2CF04}" srcOrd="0" destOrd="0" presId="urn:microsoft.com/office/officeart/2005/8/layout/chevron2"/>
    <dgm:cxn modelId="{E2F11D8F-D978-4406-8DE0-4A675F4AC970}" srcId="{796EAA50-9A83-4E12-B990-2616E7910BFA}" destId="{3000E4EE-C746-49FD-AA92-FC7B52B36D23}" srcOrd="0" destOrd="0" parTransId="{6D0F6C72-D09B-4037-8789-BB735C0ED148}" sibTransId="{A2399D3B-4D56-4CA0-8F5E-61DEFD873116}"/>
    <dgm:cxn modelId="{E2D59B31-F068-4230-8DEB-4486BB781D50}" type="presOf" srcId="{24D491FF-DED3-475A-963D-803C62FFC49B}" destId="{82080C40-2EAF-4EFC-988A-6FBCFA9BFCDA}" srcOrd="0" destOrd="0" presId="urn:microsoft.com/office/officeart/2005/8/layout/chevron2"/>
    <dgm:cxn modelId="{9B7AB1E4-F30F-40A3-B93F-467BF927E8DE}" srcId="{F3C96A57-439E-42FF-849D-D460F5FED3F6}" destId="{C39DCA6B-C8F6-467B-8A2D-7E9BD21D12F3}" srcOrd="2" destOrd="0" parTransId="{D94FB21F-03C4-40B0-8605-FB5C8B251B63}" sibTransId="{1568CD9B-C8EE-4806-A84A-233A26B8F265}"/>
    <dgm:cxn modelId="{AE5AF9E9-3B46-4474-B3A6-5CAD40E121D7}" type="presOf" srcId="{803507A2-7F63-45CA-B2DE-F11735C5E095}" destId="{633E52D9-92D6-4B43-8ED2-CB57E89015D5}" srcOrd="0" destOrd="0" presId="urn:microsoft.com/office/officeart/2005/8/layout/chevron2"/>
    <dgm:cxn modelId="{A8FD30E6-29AA-413D-B79C-0C5047067374}" srcId="{F3E23502-EE94-4280-913F-2EEC3D210578}" destId="{DCA1D73E-DF4C-49A8-A068-AF2CFE575790}" srcOrd="0" destOrd="0" parTransId="{EF970066-6BDC-487A-AE83-7980B9B95A1F}" sibTransId="{0D2C42F5-8F62-4487-9AF4-8D230D3AD387}"/>
    <dgm:cxn modelId="{763E81F0-5E24-4BEF-A2D1-48BAC0E7595B}" type="presParOf" srcId="{F89FEAC9-3DAF-4B96-B7CD-590EB0D14D8B}" destId="{8D53A81C-2920-4967-BEF8-C0B562A78B83}" srcOrd="0" destOrd="0" presId="urn:microsoft.com/office/officeart/2005/8/layout/chevron2"/>
    <dgm:cxn modelId="{CF50A95B-544D-4240-8977-5AEA6BCDAB43}" type="presParOf" srcId="{8D53A81C-2920-4967-BEF8-C0B562A78B83}" destId="{633E52D9-92D6-4B43-8ED2-CB57E89015D5}" srcOrd="0" destOrd="0" presId="urn:microsoft.com/office/officeart/2005/8/layout/chevron2"/>
    <dgm:cxn modelId="{FBF9CE43-C387-4468-A8A7-FACD7B3E8B2F}" type="presParOf" srcId="{8D53A81C-2920-4967-BEF8-C0B562A78B83}" destId="{82080C40-2EAF-4EFC-988A-6FBCFA9BFCDA}" srcOrd="1" destOrd="0" presId="urn:microsoft.com/office/officeart/2005/8/layout/chevron2"/>
    <dgm:cxn modelId="{0319A357-9E02-4392-9F19-52865E673FA6}" type="presParOf" srcId="{F89FEAC9-3DAF-4B96-B7CD-590EB0D14D8B}" destId="{CBFAB26E-A02F-436C-AD07-D146CA74718C}" srcOrd="1" destOrd="0" presId="urn:microsoft.com/office/officeart/2005/8/layout/chevron2"/>
    <dgm:cxn modelId="{648DFCC1-7EF8-4E83-9D13-CF2CF4DFA8B0}" type="presParOf" srcId="{F89FEAC9-3DAF-4B96-B7CD-590EB0D14D8B}" destId="{5FB64DE8-82F7-4EA2-BE1D-743DC48218CE}" srcOrd="2" destOrd="0" presId="urn:microsoft.com/office/officeart/2005/8/layout/chevron2"/>
    <dgm:cxn modelId="{0C9BCE63-6FA4-45D5-B6DD-D5EE92D99FEB}" type="presParOf" srcId="{5FB64DE8-82F7-4EA2-BE1D-743DC48218CE}" destId="{DE7AEED2-8649-4B6E-941E-7FCAE86037E7}" srcOrd="0" destOrd="0" presId="urn:microsoft.com/office/officeart/2005/8/layout/chevron2"/>
    <dgm:cxn modelId="{8B8347A5-DB09-4F8F-886F-19FB5ACAFB79}" type="presParOf" srcId="{5FB64DE8-82F7-4EA2-BE1D-743DC48218CE}" destId="{2AACCC0C-4D8D-439D-8BF5-0D37C4F9BF9F}" srcOrd="1" destOrd="0" presId="urn:microsoft.com/office/officeart/2005/8/layout/chevron2"/>
    <dgm:cxn modelId="{04C33FD2-E63D-44A7-9623-ADCD9CAAE0C6}" type="presParOf" srcId="{F89FEAC9-3DAF-4B96-B7CD-590EB0D14D8B}" destId="{A98184BA-5580-4C3D-9357-36783AD553FD}" srcOrd="3" destOrd="0" presId="urn:microsoft.com/office/officeart/2005/8/layout/chevron2"/>
    <dgm:cxn modelId="{C78063FD-3C9A-4DB6-8D82-95D52BFD590D}" type="presParOf" srcId="{F89FEAC9-3DAF-4B96-B7CD-590EB0D14D8B}" destId="{AEA16DA6-61CE-402A-9EF4-54B986DDD28B}" srcOrd="4" destOrd="0" presId="urn:microsoft.com/office/officeart/2005/8/layout/chevron2"/>
    <dgm:cxn modelId="{82BFA1DB-40AE-4C57-9B4B-8B831358E2ED}" type="presParOf" srcId="{AEA16DA6-61CE-402A-9EF4-54B986DDD28B}" destId="{00CA8EFF-EAC8-4B0B-9D37-0156A770596E}" srcOrd="0" destOrd="0" presId="urn:microsoft.com/office/officeart/2005/8/layout/chevron2"/>
    <dgm:cxn modelId="{DA6ABC31-68BE-4DE3-ADCD-A7A6D792A3F2}" type="presParOf" srcId="{AEA16DA6-61CE-402A-9EF4-54B986DDD28B}" destId="{E82B7499-3708-4560-B4E9-C3A694F2CF04}" srcOrd="1" destOrd="0" presId="urn:microsoft.com/office/officeart/2005/8/layout/chevron2"/>
    <dgm:cxn modelId="{ED30AE3F-E7FB-4CE3-A27D-14CAFCA8C644}" type="presParOf" srcId="{F89FEAC9-3DAF-4B96-B7CD-590EB0D14D8B}" destId="{B3B5BD2F-0AC0-4779-8D20-0975886C5E20}" srcOrd="5" destOrd="0" presId="urn:microsoft.com/office/officeart/2005/8/layout/chevron2"/>
    <dgm:cxn modelId="{D58D0AE3-EE88-4056-BFC3-0F06075124C3}" type="presParOf" srcId="{F89FEAC9-3DAF-4B96-B7CD-590EB0D14D8B}" destId="{8026A801-2B56-4255-BBC6-D9FD8BD2F924}" srcOrd="6" destOrd="0" presId="urn:microsoft.com/office/officeart/2005/8/layout/chevron2"/>
    <dgm:cxn modelId="{02174BBD-30F0-4ADD-A654-4713FDDB9B94}" type="presParOf" srcId="{8026A801-2B56-4255-BBC6-D9FD8BD2F924}" destId="{340639E2-43EB-4DA7-B688-F4BC5A963B99}" srcOrd="0" destOrd="0" presId="urn:microsoft.com/office/officeart/2005/8/layout/chevron2"/>
    <dgm:cxn modelId="{B91EC4D3-8372-48DA-9531-AA86867BF76B}" type="presParOf" srcId="{8026A801-2B56-4255-BBC6-D9FD8BD2F924}" destId="{0132A3B6-00B2-4150-9D40-FA2A767AE34E}" srcOrd="1" destOrd="0" presId="urn:microsoft.com/office/officeart/2005/8/layout/chevron2"/>
    <dgm:cxn modelId="{6A4FCB9E-819B-41B8-8D09-1B8B3B5E1322}" type="presParOf" srcId="{F89FEAC9-3DAF-4B96-B7CD-590EB0D14D8B}" destId="{19AC66BE-BD29-4E67-B83E-247ADBCF192E}" srcOrd="7" destOrd="0" presId="urn:microsoft.com/office/officeart/2005/8/layout/chevron2"/>
    <dgm:cxn modelId="{D72D1AD1-B352-49EC-BEF8-57ECA4EAF7D2}" type="presParOf" srcId="{F89FEAC9-3DAF-4B96-B7CD-590EB0D14D8B}" destId="{4943C5FA-0A20-45C1-88BC-36AA9A78B064}" srcOrd="8" destOrd="0" presId="urn:microsoft.com/office/officeart/2005/8/layout/chevron2"/>
    <dgm:cxn modelId="{711B9FF2-B1B9-48BB-8603-38C2A2D42579}" type="presParOf" srcId="{4943C5FA-0A20-45C1-88BC-36AA9A78B064}" destId="{5107BF09-1637-4070-9E1F-5E35FEB88596}" srcOrd="0" destOrd="0" presId="urn:microsoft.com/office/officeart/2005/8/layout/chevron2"/>
    <dgm:cxn modelId="{C47B7374-41B9-4835-B8F8-6EC9122882C6}" type="presParOf" srcId="{4943C5FA-0A20-45C1-88BC-36AA9A78B064}" destId="{ED98543C-C914-4352-8B5B-DE9A86F27850}" srcOrd="1" destOrd="0" presId="urn:microsoft.com/office/officeart/2005/8/layout/chevron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89D2DB-96C4-4D36-9E30-9DD789C36906}" type="doc">
      <dgm:prSet loTypeId="urn:microsoft.com/office/officeart/2005/8/layout/vList3" loCatId="list" qsTypeId="urn:microsoft.com/office/officeart/2005/8/quickstyle/3d1" qsCatId="3D" csTypeId="urn:microsoft.com/office/officeart/2005/8/colors/accent3_2" csCatId="accent3" phldr="1"/>
      <dgm:spPr/>
    </dgm:pt>
    <dgm:pt modelId="{7333071F-BCCA-42E8-90F8-C20BCD7BD933}">
      <dgm:prSet phldrT="[Текст]"/>
      <dgm:spPr/>
      <dgm:t>
        <a:bodyPr/>
        <a:lstStyle/>
        <a:p>
          <a:r>
            <a:rPr lang="kk-KZ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Шығармашылық жұмыстар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A90A10D-540F-4C76-B65F-7A44C99518FC}" type="parTrans" cxnId="{743DEC71-7E6E-4339-8AC2-2D9A84C2941E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6DF11B8-8F59-457E-97E1-E213E003C90D}" type="sibTrans" cxnId="{743DEC71-7E6E-4339-8AC2-2D9A84C2941E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BCD3BB-1015-48CC-A6DC-F61576053D8D}">
      <dgm:prSet phldrT="[Текст]"/>
      <dgm:spPr/>
      <dgm:t>
        <a:bodyPr/>
        <a:lstStyle/>
        <a:p>
          <a:r>
            <a:rPr lang="kk-KZ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Бейнероликтер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9381D0E-2FC1-41C2-A5BB-FE8EF85DE80F}" type="parTrans" cxnId="{B4FCE4EA-5344-42AA-99D9-D7D1D57C020D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EC5AAA7-5277-4100-BFBA-C7ECFC798DD9}" type="sibTrans" cxnId="{B4FCE4EA-5344-42AA-99D9-D7D1D57C020D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A4A108D-7457-40A6-8FB2-518EB3392E72}">
      <dgm:prSet phldrT="[Текст]"/>
      <dgm:spPr/>
      <dgm:t>
        <a:bodyPr/>
        <a:lstStyle/>
        <a:p>
          <a:r>
            <a:rPr lang="kk-KZ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Сурет байқаулары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91669E9-D8A8-4A3C-AB92-727A13E79146}" type="parTrans" cxnId="{C099ED93-0227-4180-9D4C-CF5A700AE857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53CB96C-E713-4ABA-BB71-62A1C94A992C}" type="sibTrans" cxnId="{C099ED93-0227-4180-9D4C-CF5A700AE857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404BE9-E580-41A7-9749-63248C90EDD9}" type="pres">
      <dgm:prSet presAssocID="{4D89D2DB-96C4-4D36-9E30-9DD789C36906}" presName="linearFlow" presStyleCnt="0">
        <dgm:presLayoutVars>
          <dgm:dir/>
          <dgm:resizeHandles val="exact"/>
        </dgm:presLayoutVars>
      </dgm:prSet>
      <dgm:spPr/>
    </dgm:pt>
    <dgm:pt modelId="{5D05A888-EAE8-45F4-B0CA-9CEBB4274763}" type="pres">
      <dgm:prSet presAssocID="{7333071F-BCCA-42E8-90F8-C20BCD7BD933}" presName="composite" presStyleCnt="0"/>
      <dgm:spPr/>
    </dgm:pt>
    <dgm:pt modelId="{872D1911-9296-4E52-A02B-7A5059810A70}" type="pres">
      <dgm:prSet presAssocID="{7333071F-BCCA-42E8-90F8-C20BCD7BD933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30EC618-D909-4796-9516-0473EDBD6E1F}" type="pres">
      <dgm:prSet presAssocID="{7333071F-BCCA-42E8-90F8-C20BCD7BD933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963C9-06CE-459A-96CD-85AD99A32281}" type="pres">
      <dgm:prSet presAssocID="{46DF11B8-8F59-457E-97E1-E213E003C90D}" presName="spacing" presStyleCnt="0"/>
      <dgm:spPr/>
    </dgm:pt>
    <dgm:pt modelId="{4E24A3B5-EC01-4A54-8521-D09678D687C6}" type="pres">
      <dgm:prSet presAssocID="{E0BCD3BB-1015-48CC-A6DC-F61576053D8D}" presName="composite" presStyleCnt="0"/>
      <dgm:spPr/>
    </dgm:pt>
    <dgm:pt modelId="{44AF0947-FBDF-4F76-A181-DD392C72FE00}" type="pres">
      <dgm:prSet presAssocID="{E0BCD3BB-1015-48CC-A6DC-F61576053D8D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D7E9A82-9E96-4FAF-8F11-1ED3FA97F8B9}" type="pres">
      <dgm:prSet presAssocID="{E0BCD3BB-1015-48CC-A6DC-F61576053D8D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A79A58-AFB2-4582-B961-D8A3157A55AB}" type="pres">
      <dgm:prSet presAssocID="{3EC5AAA7-5277-4100-BFBA-C7ECFC798DD9}" presName="spacing" presStyleCnt="0"/>
      <dgm:spPr/>
    </dgm:pt>
    <dgm:pt modelId="{BA1A15BA-A6E5-46B7-B570-2FF7A3296B95}" type="pres">
      <dgm:prSet presAssocID="{1A4A108D-7457-40A6-8FB2-518EB3392E72}" presName="composite" presStyleCnt="0"/>
      <dgm:spPr/>
    </dgm:pt>
    <dgm:pt modelId="{FBF0E1C3-48BD-4E2E-80FF-161C5DD84736}" type="pres">
      <dgm:prSet presAssocID="{1A4A108D-7457-40A6-8FB2-518EB3392E72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A2F9957-20A6-42B4-AD34-62D5A4A48FED}" type="pres">
      <dgm:prSet presAssocID="{1A4A108D-7457-40A6-8FB2-518EB3392E7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5D3706-FBB7-44A1-988A-F23C41C373AC}" type="presOf" srcId="{7333071F-BCCA-42E8-90F8-C20BCD7BD933}" destId="{730EC618-D909-4796-9516-0473EDBD6E1F}" srcOrd="0" destOrd="0" presId="urn:microsoft.com/office/officeart/2005/8/layout/vList3"/>
    <dgm:cxn modelId="{4AB5163A-FB89-438B-85BC-D260D4DCE66C}" type="presOf" srcId="{1A4A108D-7457-40A6-8FB2-518EB3392E72}" destId="{FA2F9957-20A6-42B4-AD34-62D5A4A48FED}" srcOrd="0" destOrd="0" presId="urn:microsoft.com/office/officeart/2005/8/layout/vList3"/>
    <dgm:cxn modelId="{1EF226EC-26F3-472A-BF91-59A648C761CC}" type="presOf" srcId="{E0BCD3BB-1015-48CC-A6DC-F61576053D8D}" destId="{ED7E9A82-9E96-4FAF-8F11-1ED3FA97F8B9}" srcOrd="0" destOrd="0" presId="urn:microsoft.com/office/officeart/2005/8/layout/vList3"/>
    <dgm:cxn modelId="{3FFC1FAE-362E-436F-8D1C-6E6683E4EE01}" type="presOf" srcId="{4D89D2DB-96C4-4D36-9E30-9DD789C36906}" destId="{2E404BE9-E580-41A7-9749-63248C90EDD9}" srcOrd="0" destOrd="0" presId="urn:microsoft.com/office/officeart/2005/8/layout/vList3"/>
    <dgm:cxn modelId="{C099ED93-0227-4180-9D4C-CF5A700AE857}" srcId="{4D89D2DB-96C4-4D36-9E30-9DD789C36906}" destId="{1A4A108D-7457-40A6-8FB2-518EB3392E72}" srcOrd="2" destOrd="0" parTransId="{A91669E9-D8A8-4A3C-AB92-727A13E79146}" sibTransId="{953CB96C-E713-4ABA-BB71-62A1C94A992C}"/>
    <dgm:cxn modelId="{743DEC71-7E6E-4339-8AC2-2D9A84C2941E}" srcId="{4D89D2DB-96C4-4D36-9E30-9DD789C36906}" destId="{7333071F-BCCA-42E8-90F8-C20BCD7BD933}" srcOrd="0" destOrd="0" parTransId="{1A90A10D-540F-4C76-B65F-7A44C99518FC}" sibTransId="{46DF11B8-8F59-457E-97E1-E213E003C90D}"/>
    <dgm:cxn modelId="{B4FCE4EA-5344-42AA-99D9-D7D1D57C020D}" srcId="{4D89D2DB-96C4-4D36-9E30-9DD789C36906}" destId="{E0BCD3BB-1015-48CC-A6DC-F61576053D8D}" srcOrd="1" destOrd="0" parTransId="{F9381D0E-2FC1-41C2-A5BB-FE8EF85DE80F}" sibTransId="{3EC5AAA7-5277-4100-BFBA-C7ECFC798DD9}"/>
    <dgm:cxn modelId="{53B63A58-CBD0-48EB-80D2-51E560788059}" type="presParOf" srcId="{2E404BE9-E580-41A7-9749-63248C90EDD9}" destId="{5D05A888-EAE8-45F4-B0CA-9CEBB4274763}" srcOrd="0" destOrd="0" presId="urn:microsoft.com/office/officeart/2005/8/layout/vList3"/>
    <dgm:cxn modelId="{237F0B34-5F42-4EA7-BE47-607C4A7C459D}" type="presParOf" srcId="{5D05A888-EAE8-45F4-B0CA-9CEBB4274763}" destId="{872D1911-9296-4E52-A02B-7A5059810A70}" srcOrd="0" destOrd="0" presId="urn:microsoft.com/office/officeart/2005/8/layout/vList3"/>
    <dgm:cxn modelId="{9C5C3BF2-2BAA-48C1-AF7E-8F4A8EE71A5A}" type="presParOf" srcId="{5D05A888-EAE8-45F4-B0CA-9CEBB4274763}" destId="{730EC618-D909-4796-9516-0473EDBD6E1F}" srcOrd="1" destOrd="0" presId="urn:microsoft.com/office/officeart/2005/8/layout/vList3"/>
    <dgm:cxn modelId="{4DB7DE66-2093-4030-9486-977B8E52C09B}" type="presParOf" srcId="{2E404BE9-E580-41A7-9749-63248C90EDD9}" destId="{A43963C9-06CE-459A-96CD-85AD99A32281}" srcOrd="1" destOrd="0" presId="urn:microsoft.com/office/officeart/2005/8/layout/vList3"/>
    <dgm:cxn modelId="{C54B426B-AB03-47F9-9818-09249E2CEAED}" type="presParOf" srcId="{2E404BE9-E580-41A7-9749-63248C90EDD9}" destId="{4E24A3B5-EC01-4A54-8521-D09678D687C6}" srcOrd="2" destOrd="0" presId="urn:microsoft.com/office/officeart/2005/8/layout/vList3"/>
    <dgm:cxn modelId="{F6149407-942D-43DB-8113-270A77B97A3A}" type="presParOf" srcId="{4E24A3B5-EC01-4A54-8521-D09678D687C6}" destId="{44AF0947-FBDF-4F76-A181-DD392C72FE00}" srcOrd="0" destOrd="0" presId="urn:microsoft.com/office/officeart/2005/8/layout/vList3"/>
    <dgm:cxn modelId="{FF9216DC-0816-4A5F-8FFC-50BAA3FAA682}" type="presParOf" srcId="{4E24A3B5-EC01-4A54-8521-D09678D687C6}" destId="{ED7E9A82-9E96-4FAF-8F11-1ED3FA97F8B9}" srcOrd="1" destOrd="0" presId="urn:microsoft.com/office/officeart/2005/8/layout/vList3"/>
    <dgm:cxn modelId="{698B34FF-588D-4AA1-B9D9-DB3C4B28A040}" type="presParOf" srcId="{2E404BE9-E580-41A7-9749-63248C90EDD9}" destId="{5CA79A58-AFB2-4582-B961-D8A3157A55AB}" srcOrd="3" destOrd="0" presId="urn:microsoft.com/office/officeart/2005/8/layout/vList3"/>
    <dgm:cxn modelId="{6D734AA7-5E8D-4B99-9C6B-9BE60FC6E500}" type="presParOf" srcId="{2E404BE9-E580-41A7-9749-63248C90EDD9}" destId="{BA1A15BA-A6E5-46B7-B570-2FF7A3296B95}" srcOrd="4" destOrd="0" presId="urn:microsoft.com/office/officeart/2005/8/layout/vList3"/>
    <dgm:cxn modelId="{D13BC1F8-F809-4BD9-8C7D-9A06A3E4965A}" type="presParOf" srcId="{BA1A15BA-A6E5-46B7-B570-2FF7A3296B95}" destId="{FBF0E1C3-48BD-4E2E-80FF-161C5DD84736}" srcOrd="0" destOrd="0" presId="urn:microsoft.com/office/officeart/2005/8/layout/vList3"/>
    <dgm:cxn modelId="{190AE6EE-6884-4D0F-94C7-7A1A70EA64E5}" type="presParOf" srcId="{BA1A15BA-A6E5-46B7-B570-2FF7A3296B95}" destId="{FA2F9957-20A6-42B4-AD34-62D5A4A48FED}" srcOrd="1" destOrd="0" presId="urn:microsoft.com/office/officeart/2005/8/layout/vList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D45EA8D-CEC7-463D-AF27-2884C5467FA0}" type="doc">
      <dgm:prSet loTypeId="urn:microsoft.com/office/officeart/2005/8/layout/hList7" loCatId="list" qsTypeId="urn:microsoft.com/office/officeart/2005/8/quickstyle/3d1" qsCatId="3D" csTypeId="urn:microsoft.com/office/officeart/2005/8/colors/accent3_2" csCatId="accent3" phldr="1"/>
      <dgm:spPr/>
    </dgm:pt>
    <dgm:pt modelId="{726D3C56-39CB-44A0-978E-1C335F417606}">
      <dgm:prSet phldrT="[Текст]"/>
      <dgm:spPr/>
      <dgm:t>
        <a:bodyPr/>
        <a:lstStyle/>
        <a:p>
          <a:endParaRPr lang="kk-KZ" b="1" dirty="0" smtClean="0">
            <a:solidFill>
              <a:schemeClr val="tx1"/>
            </a:solidFill>
          </a:endParaRPr>
        </a:p>
        <a:p>
          <a:endParaRPr lang="kk-KZ" b="1" dirty="0" smtClean="0">
            <a:solidFill>
              <a:schemeClr val="tx1"/>
            </a:solidFill>
          </a:endParaRPr>
        </a:p>
        <a:p>
          <a:r>
            <a:rPr lang="kk-KZ" b="1" dirty="0" smtClean="0">
              <a:solidFill>
                <a:schemeClr val="tx1"/>
              </a:solidFill>
            </a:rPr>
            <a:t>Флешмобтар дайындау</a:t>
          </a:r>
          <a:endParaRPr lang="ru-RU" b="1" dirty="0">
            <a:solidFill>
              <a:schemeClr val="tx1"/>
            </a:solidFill>
          </a:endParaRPr>
        </a:p>
      </dgm:t>
    </dgm:pt>
    <dgm:pt modelId="{72B43E4C-8588-40F7-8868-07999616F612}" type="parTrans" cxnId="{1057A97D-6E2E-4BD9-8AA4-848C1FA358E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B6B86F5-A97F-455D-841C-60AC3B8A7D47}" type="sibTrans" cxnId="{1057A97D-6E2E-4BD9-8AA4-848C1FA358E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C09D9074-E075-4D3C-BC1B-A59A6121FA3D}">
      <dgm:prSet phldrT="[Текст]"/>
      <dgm:spPr/>
      <dgm:t>
        <a:bodyPr/>
        <a:lstStyle/>
        <a:p>
          <a:endParaRPr lang="kk-KZ" b="1" dirty="0" smtClean="0">
            <a:solidFill>
              <a:schemeClr val="tx1"/>
            </a:solidFill>
          </a:endParaRPr>
        </a:p>
        <a:p>
          <a:endParaRPr lang="kk-KZ" b="1" dirty="0" smtClean="0">
            <a:solidFill>
              <a:schemeClr val="tx1"/>
            </a:solidFill>
          </a:endParaRPr>
        </a:p>
        <a:p>
          <a:r>
            <a:rPr lang="kk-KZ" b="1" dirty="0" smtClean="0">
              <a:solidFill>
                <a:schemeClr val="tx1"/>
              </a:solidFill>
            </a:rPr>
            <a:t>Қоғамдық ұйым өкілдерімен өткізу</a:t>
          </a:r>
          <a:endParaRPr lang="ru-RU" b="1" dirty="0">
            <a:solidFill>
              <a:schemeClr val="tx1"/>
            </a:solidFill>
          </a:endParaRPr>
        </a:p>
      </dgm:t>
    </dgm:pt>
    <dgm:pt modelId="{B57E95FF-5B4D-460B-AA0C-3DA1D77D44AE}" type="parTrans" cxnId="{13144CA7-CFC4-4250-B083-BC86CBDB94B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47AD095C-22F8-4EF3-A6F6-8CED57D04700}" type="sibTrans" cxnId="{13144CA7-CFC4-4250-B083-BC86CBDB94B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F5EACCE9-A9AE-49DB-900C-83469420AB70}" type="pres">
      <dgm:prSet presAssocID="{0D45EA8D-CEC7-463D-AF27-2884C5467FA0}" presName="Name0" presStyleCnt="0">
        <dgm:presLayoutVars>
          <dgm:dir/>
          <dgm:resizeHandles val="exact"/>
        </dgm:presLayoutVars>
      </dgm:prSet>
      <dgm:spPr/>
    </dgm:pt>
    <dgm:pt modelId="{F7DAC970-020C-47CB-AB6C-3A9807B2CDC3}" type="pres">
      <dgm:prSet presAssocID="{0D45EA8D-CEC7-463D-AF27-2884C5467FA0}" presName="fgShape" presStyleLbl="fgShp" presStyleIdx="0" presStyleCnt="1" custScaleY="31247"/>
      <dgm:spPr/>
    </dgm:pt>
    <dgm:pt modelId="{AC669359-C35B-48F1-BABB-FD6C1B7E9763}" type="pres">
      <dgm:prSet presAssocID="{0D45EA8D-CEC7-463D-AF27-2884C5467FA0}" presName="linComp" presStyleCnt="0"/>
      <dgm:spPr/>
    </dgm:pt>
    <dgm:pt modelId="{FFB556A2-815A-4FA0-BB0D-7F654F02B183}" type="pres">
      <dgm:prSet presAssocID="{726D3C56-39CB-44A0-978E-1C335F417606}" presName="compNode" presStyleCnt="0"/>
      <dgm:spPr/>
    </dgm:pt>
    <dgm:pt modelId="{549AC625-5B09-4158-85B7-32E425D005D1}" type="pres">
      <dgm:prSet presAssocID="{726D3C56-39CB-44A0-978E-1C335F417606}" presName="bkgdShape" presStyleLbl="node1" presStyleIdx="0" presStyleCnt="2"/>
      <dgm:spPr/>
      <dgm:t>
        <a:bodyPr/>
        <a:lstStyle/>
        <a:p>
          <a:endParaRPr lang="ru-RU"/>
        </a:p>
      </dgm:t>
    </dgm:pt>
    <dgm:pt modelId="{B9F1B8B4-33C1-43ED-B7A2-5A4F50FB924D}" type="pres">
      <dgm:prSet presAssocID="{726D3C56-39CB-44A0-978E-1C335F417606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B4208B-91E4-4B4A-9F32-898C8048DEF6}" type="pres">
      <dgm:prSet presAssocID="{726D3C56-39CB-44A0-978E-1C335F417606}" presName="invisiNode" presStyleLbl="node1" presStyleIdx="0" presStyleCnt="2"/>
      <dgm:spPr/>
    </dgm:pt>
    <dgm:pt modelId="{208545D8-AE49-4216-94F5-C932A9936AE4}" type="pres">
      <dgm:prSet presAssocID="{726D3C56-39CB-44A0-978E-1C335F417606}" presName="imagNode" presStyleLbl="fgImgPlace1" presStyleIdx="0" presStyleCnt="2" custScaleX="169773" custScaleY="163127" custLinFactNeighborX="14061" custLinFactNeighborY="2531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0404045-1CAC-4AAE-915F-890F56769799}" type="pres">
      <dgm:prSet presAssocID="{0B6B86F5-A97F-455D-841C-60AC3B8A7D4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1B74A72-7D3E-45F2-8E07-CE303CBE9EA9}" type="pres">
      <dgm:prSet presAssocID="{C09D9074-E075-4D3C-BC1B-A59A6121FA3D}" presName="compNode" presStyleCnt="0"/>
      <dgm:spPr/>
    </dgm:pt>
    <dgm:pt modelId="{6CD72F31-C9C8-4896-8FC4-75C0CF852A65}" type="pres">
      <dgm:prSet presAssocID="{C09D9074-E075-4D3C-BC1B-A59A6121FA3D}" presName="bkgdShape" presStyleLbl="node1" presStyleIdx="1" presStyleCnt="2" custLinFactNeighborY="-3276"/>
      <dgm:spPr/>
      <dgm:t>
        <a:bodyPr/>
        <a:lstStyle/>
        <a:p>
          <a:endParaRPr lang="ru-RU"/>
        </a:p>
      </dgm:t>
    </dgm:pt>
    <dgm:pt modelId="{E383A744-A55A-4C7A-8C84-B277F9745878}" type="pres">
      <dgm:prSet presAssocID="{C09D9074-E075-4D3C-BC1B-A59A6121FA3D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73AACB-AD4E-482E-A01B-C98BDAFA4832}" type="pres">
      <dgm:prSet presAssocID="{C09D9074-E075-4D3C-BC1B-A59A6121FA3D}" presName="invisiNode" presStyleLbl="node1" presStyleIdx="1" presStyleCnt="2"/>
      <dgm:spPr/>
    </dgm:pt>
    <dgm:pt modelId="{43377972-A182-4C35-B2E2-3D1DB715E0B2}" type="pres">
      <dgm:prSet presAssocID="{C09D9074-E075-4D3C-BC1B-A59A6121FA3D}" presName="imagNode" presStyleLbl="fgImgPlace1" presStyleIdx="1" presStyleCnt="2" custScaleX="184603" custScaleY="168118" custLinFactNeighborX="-14829" custLinFactNeighborY="1914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CBCD6606-A495-4583-9013-F5BD6D15CD40}" type="presOf" srcId="{726D3C56-39CB-44A0-978E-1C335F417606}" destId="{549AC625-5B09-4158-85B7-32E425D005D1}" srcOrd="0" destOrd="0" presId="urn:microsoft.com/office/officeart/2005/8/layout/hList7"/>
    <dgm:cxn modelId="{E689FC83-4733-4C59-AD72-C9095FF88856}" type="presOf" srcId="{C09D9074-E075-4D3C-BC1B-A59A6121FA3D}" destId="{E383A744-A55A-4C7A-8C84-B277F9745878}" srcOrd="1" destOrd="0" presId="urn:microsoft.com/office/officeart/2005/8/layout/hList7"/>
    <dgm:cxn modelId="{1057A97D-6E2E-4BD9-8AA4-848C1FA358E8}" srcId="{0D45EA8D-CEC7-463D-AF27-2884C5467FA0}" destId="{726D3C56-39CB-44A0-978E-1C335F417606}" srcOrd="0" destOrd="0" parTransId="{72B43E4C-8588-40F7-8868-07999616F612}" sibTransId="{0B6B86F5-A97F-455D-841C-60AC3B8A7D47}"/>
    <dgm:cxn modelId="{76F894AB-6B65-4F93-A5B8-5EB63E39B600}" type="presOf" srcId="{0B6B86F5-A97F-455D-841C-60AC3B8A7D47}" destId="{10404045-1CAC-4AAE-915F-890F56769799}" srcOrd="0" destOrd="0" presId="urn:microsoft.com/office/officeart/2005/8/layout/hList7"/>
    <dgm:cxn modelId="{13144CA7-CFC4-4250-B083-BC86CBDB94B0}" srcId="{0D45EA8D-CEC7-463D-AF27-2884C5467FA0}" destId="{C09D9074-E075-4D3C-BC1B-A59A6121FA3D}" srcOrd="1" destOrd="0" parTransId="{B57E95FF-5B4D-460B-AA0C-3DA1D77D44AE}" sibTransId="{47AD095C-22F8-4EF3-A6F6-8CED57D04700}"/>
    <dgm:cxn modelId="{60FA1927-2F65-42AF-9F03-3DCF89740C46}" type="presOf" srcId="{0D45EA8D-CEC7-463D-AF27-2884C5467FA0}" destId="{F5EACCE9-A9AE-49DB-900C-83469420AB70}" srcOrd="0" destOrd="0" presId="urn:microsoft.com/office/officeart/2005/8/layout/hList7"/>
    <dgm:cxn modelId="{AA0E3A5E-0BFC-4CDC-AC21-B2917933737E}" type="presOf" srcId="{C09D9074-E075-4D3C-BC1B-A59A6121FA3D}" destId="{6CD72F31-C9C8-4896-8FC4-75C0CF852A65}" srcOrd="0" destOrd="0" presId="urn:microsoft.com/office/officeart/2005/8/layout/hList7"/>
    <dgm:cxn modelId="{4C857116-1491-4B96-AE44-7C96FFE156D7}" type="presOf" srcId="{726D3C56-39CB-44A0-978E-1C335F417606}" destId="{B9F1B8B4-33C1-43ED-B7A2-5A4F50FB924D}" srcOrd="1" destOrd="0" presId="urn:microsoft.com/office/officeart/2005/8/layout/hList7"/>
    <dgm:cxn modelId="{31704CC9-B420-4CF6-A921-BE673403676A}" type="presParOf" srcId="{F5EACCE9-A9AE-49DB-900C-83469420AB70}" destId="{F7DAC970-020C-47CB-AB6C-3A9807B2CDC3}" srcOrd="0" destOrd="0" presId="urn:microsoft.com/office/officeart/2005/8/layout/hList7"/>
    <dgm:cxn modelId="{EAC6F91F-DC53-4A55-B474-DADAC15F94AB}" type="presParOf" srcId="{F5EACCE9-A9AE-49DB-900C-83469420AB70}" destId="{AC669359-C35B-48F1-BABB-FD6C1B7E9763}" srcOrd="1" destOrd="0" presId="urn:microsoft.com/office/officeart/2005/8/layout/hList7"/>
    <dgm:cxn modelId="{F0A4366F-6297-4E76-93E9-8D4FFC17254D}" type="presParOf" srcId="{AC669359-C35B-48F1-BABB-FD6C1B7E9763}" destId="{FFB556A2-815A-4FA0-BB0D-7F654F02B183}" srcOrd="0" destOrd="0" presId="urn:microsoft.com/office/officeart/2005/8/layout/hList7"/>
    <dgm:cxn modelId="{154C1DF1-5D91-449E-A975-B101DFFDDDE9}" type="presParOf" srcId="{FFB556A2-815A-4FA0-BB0D-7F654F02B183}" destId="{549AC625-5B09-4158-85B7-32E425D005D1}" srcOrd="0" destOrd="0" presId="urn:microsoft.com/office/officeart/2005/8/layout/hList7"/>
    <dgm:cxn modelId="{5C8157D1-F25B-49AB-87CD-6DD88C84FA81}" type="presParOf" srcId="{FFB556A2-815A-4FA0-BB0D-7F654F02B183}" destId="{B9F1B8B4-33C1-43ED-B7A2-5A4F50FB924D}" srcOrd="1" destOrd="0" presId="urn:microsoft.com/office/officeart/2005/8/layout/hList7"/>
    <dgm:cxn modelId="{D415D89D-E07B-4D02-A26F-E38A882E85B3}" type="presParOf" srcId="{FFB556A2-815A-4FA0-BB0D-7F654F02B183}" destId="{70B4208B-91E4-4B4A-9F32-898C8048DEF6}" srcOrd="2" destOrd="0" presId="urn:microsoft.com/office/officeart/2005/8/layout/hList7"/>
    <dgm:cxn modelId="{CC152A9C-50B8-48E8-B028-FEAD53785BE3}" type="presParOf" srcId="{FFB556A2-815A-4FA0-BB0D-7F654F02B183}" destId="{208545D8-AE49-4216-94F5-C932A9936AE4}" srcOrd="3" destOrd="0" presId="urn:microsoft.com/office/officeart/2005/8/layout/hList7"/>
    <dgm:cxn modelId="{62E19689-BA69-4BDE-83EE-ACB2F24B9075}" type="presParOf" srcId="{AC669359-C35B-48F1-BABB-FD6C1B7E9763}" destId="{10404045-1CAC-4AAE-915F-890F56769799}" srcOrd="1" destOrd="0" presId="urn:microsoft.com/office/officeart/2005/8/layout/hList7"/>
    <dgm:cxn modelId="{57DF6A8C-6F11-434E-9F54-64FE3B8CC279}" type="presParOf" srcId="{AC669359-C35B-48F1-BABB-FD6C1B7E9763}" destId="{31B74A72-7D3E-45F2-8E07-CE303CBE9EA9}" srcOrd="2" destOrd="0" presId="urn:microsoft.com/office/officeart/2005/8/layout/hList7"/>
    <dgm:cxn modelId="{132C7E44-AD6C-4B46-A9F9-B9BAA72162FC}" type="presParOf" srcId="{31B74A72-7D3E-45F2-8E07-CE303CBE9EA9}" destId="{6CD72F31-C9C8-4896-8FC4-75C0CF852A65}" srcOrd="0" destOrd="0" presId="urn:microsoft.com/office/officeart/2005/8/layout/hList7"/>
    <dgm:cxn modelId="{A938BD1A-B7D7-449A-87D3-0E969018EF57}" type="presParOf" srcId="{31B74A72-7D3E-45F2-8E07-CE303CBE9EA9}" destId="{E383A744-A55A-4C7A-8C84-B277F9745878}" srcOrd="1" destOrd="0" presId="urn:microsoft.com/office/officeart/2005/8/layout/hList7"/>
    <dgm:cxn modelId="{1AA74774-4F87-4018-9E94-41A6BD1B0AF2}" type="presParOf" srcId="{31B74A72-7D3E-45F2-8E07-CE303CBE9EA9}" destId="{5673AACB-AD4E-482E-A01B-C98BDAFA4832}" srcOrd="2" destOrd="0" presId="urn:microsoft.com/office/officeart/2005/8/layout/hList7"/>
    <dgm:cxn modelId="{82F10E85-8753-48DA-A604-95577F2E2E13}" type="presParOf" srcId="{31B74A72-7D3E-45F2-8E07-CE303CBE9EA9}" destId="{43377972-A182-4C35-B2E2-3D1DB715E0B2}" srcOrd="3" destOrd="0" presId="urn:microsoft.com/office/officeart/2005/8/layout/hList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nfourok.ru/go.html?href=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йжан\Downloads\IMG_1454-19-09-17-02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500306"/>
            <a:ext cx="6840760" cy="43850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67434"/>
          </a:xfrm>
        </p:spPr>
        <p:txBody>
          <a:bodyPr>
            <a:normAutofit/>
          </a:bodyPr>
          <a:lstStyle/>
          <a:p>
            <a:pPr algn="ctr"/>
            <a:r>
              <a:rPr lang="kk-KZ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Солтүстік Қазақстан облысы</a:t>
            </a:r>
          </a:p>
          <a:p>
            <a:pPr algn="ctr"/>
            <a:r>
              <a:rPr lang="kk-KZ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Ақжар ауданы</a:t>
            </a:r>
          </a:p>
          <a:p>
            <a:pPr algn="ctr"/>
            <a:r>
              <a:rPr lang="kk-KZ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“Май орта мектебі” КММ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314" y="272735"/>
            <a:ext cx="8786842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Сыбайлас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жемқорлыққа қарсы күрес туралы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Қазақстан Республикасының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1998 ж. 2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шiлдедегі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№ 267-1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Заңының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1-тарауы   5-бап.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Сыбайлас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жемқорлыққа қарсы күрестiң негiзгi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принциптерi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Сыбайлас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жемқорлыққа қарсы күрес: 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барлық адамдардың заң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 сот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алдында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теңдiгi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2)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мемлекеттiк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органдардың қызметiн анық құқықтық регламенттеудi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мұндай қызметтiң заңдылығы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жариялылығын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оған мемлекеттiк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қоғамдық бақылауды қамтамасыз ету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3)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мемлекеттiк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аппараттың құрылымдарын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кадр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жұмысын жеке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заңды тұлғалар құқықтары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заңды мүдделерiн қозғайтын мәселелердi шешу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рәсiмдерiн жетiлдiру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4)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жеке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заңды тұлғалардың құқықтары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заңды мүдделерiн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сондай-ақ мемлекеттiң әлеуметтiк-экономикалық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саяси-құқықтық ұйымдық-басқару жүйелерiн қорғаудың басымдығы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5)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Қазақстан Республикасы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Конституциясы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39-бабының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1-тармағына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сәйкес лауазымды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адамдар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мемлекеттiк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мiндеттердi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атқаруға уәкiлдiк берiлген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басқа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адамдардың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сондай-ақ соларға теңестiрiлген адамдардың құқықтары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бостандықтарын шектеуге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берiлуiн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тану;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5-1)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қызметшілерді әлеуметтік және құқықтық қорғауды мемлекеттің қамтамасыз етуі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6)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жеке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заңды тұлғалардың бұзылған құқықтары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заңды мүдделерiн қалпына келтiру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сыбайлас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жемқорлықпен құқық бұзушылықтың зиянды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зардаптарын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жою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олардың алдын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7)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сыбайлас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жемқорлықпен құқық бұзушылыққа қарсы күреске жәрдем жасайтын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азаматтардың жеке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басының қауiпсiздiгiн қамтамасыз ету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оларды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көтермелеу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8)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мемлекеттiк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мiндеттердi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атқаруға уәкiлдiк берiлген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адамдар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соларға теңестiрiлген адамдардың құқықтары мен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заңды мүдделерiн мемлекеттiң қорғауы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аталған адамдар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олардың отбасыларына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лайықты тұрмыс деңгейiн қамтамасыз ететiн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жалақы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ақшалай үлес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жеңiлдiктер белгiлеу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9)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осындай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қызметтi жүзеге асыратын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заңды және жеке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тұлғаларға кәсiпкерлiк қызметтi мемлекеттiк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реттеуге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өкiлеттiк берiлуiн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болдырмау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сондай-ақ оған бақылау жасау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қадағалау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  10)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сыбайлас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жемқорлыққа байланысты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қылмыстық құқық бұзушылықтарды анықтау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ашу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олардың жолын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кесу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алдын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мақсатында жедел-iздестiру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қызметi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өзге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қызметтi жүзеге асыру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сондай-ақ құқыққа қайшы тапқан ақша қаражаты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өзге мүлiктi заңдастыруға жол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бермеу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мақсатында Қазақстан Республикасының заңында белгiленген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тәртiппен арнайы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қаржылық бақылау шараларын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қолдану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11)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кәсіпкерлік қызметті атқару заңмен белгіленген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қызметтік міндеттерімен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көзделген жағдайларды қоспағанда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осы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Заңның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3-бабының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1, 2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3-тармақтарында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аталған адамдар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үшін кәсіпкерлік қызметпен айналысуға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соның ішінде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шаруашылық жүргізуші субъектілердің басқару органдарында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ақы төленетін қызметтер атқаруға тыйым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салуды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белгілеу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 12)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қоғамдық бақылауды қамтамасыз ету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қоғамда сыбайлас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жемқорлық көріністеріне төзбеушілік жағдайын қалыптастыру негізінде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жүзеге асырылады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Альбина\Desktop\адал урпак\1490780833_0ao5bisb6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596" y="571480"/>
            <a:ext cx="7887494" cy="5659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"/>
            <a:ext cx="9144032" cy="6929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2" name="AutoShape 2" descr="blob:https://web.whatsapp.com/509a4460-edb8-4221-9948-2fb01d7eaf6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 descr="blob:https://web.whatsapp.com/509a4460-edb8-4221-9948-2fb01d7eaf6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5" name="Picture 5" descr="C:\Users\Admin\Desktop\стен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85786" y="1777452"/>
            <a:ext cx="81439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Мүшелері: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1.Масұғұт Бексұлтан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                                2. Кабдулуахит Ислам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                                3. Кеңес Айдана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	                        4. Масұғұт Мерей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	                        5. Жадрина Алсу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	                        6. Мұрат Ұлан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                                7. Қабиден Нұрболат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	                        8. Әділ Алма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	                        9. Сәлім Аймира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	                       10. Лұқман Айнара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714356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500042"/>
            <a:ext cx="87154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“Адал ұрпақ”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еріктілер ұйымының төрағасы:       					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Кусаинов Дамир </a:t>
            </a:r>
          </a:p>
        </p:txBody>
      </p:sp>
      <p:pic>
        <p:nvPicPr>
          <p:cNvPr id="1026" name="Picture 2" descr="C:\Users\Admin\Desktop\мини центр\ad77071a-dd07-43ed-8e38-a3301ddcd4b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643182"/>
            <a:ext cx="3500462" cy="30718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149346"/>
            <a:ext cx="8501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dirty="0" smtClean="0">
                <a:solidFill>
                  <a:srgbClr val="FF0000"/>
                </a:solidFill>
              </a:rPr>
              <a:t>“Адал ұрпақ”  еріктілер клубының жылдық жоспары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5" y="1571612"/>
            <a:ext cx="8429685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14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42876" y="642918"/>
            <a:ext cx="8643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“Адал ұрпақ” ұйымының жұмыс бағыттары: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1643050"/>
            <a:ext cx="1944216" cy="9361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2"/>
                </a:solidFill>
              </a:rPr>
              <a:t>Білім секция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19872" y="1643050"/>
            <a:ext cx="1944216" cy="9361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2"/>
                </a:solidFill>
              </a:rPr>
              <a:t>Ақпарат және шығармашылық секциясы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72200" y="1700808"/>
            <a:ext cx="1944216" cy="9361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2"/>
                </a:solidFill>
              </a:rPr>
              <a:t>Мәдени іс-шаралар секциясы</a:t>
            </a:r>
            <a:endParaRPr lang="ru-RU" dirty="0">
              <a:solidFill>
                <a:schemeClr val="tx2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571604" y="128586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429124" y="121442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358082" y="121442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2857496"/>
            <a:ext cx="2428891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9" y="2857496"/>
            <a:ext cx="2214578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3" y="2857496"/>
            <a:ext cx="2143141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"/>
            <a:ext cx="9144032" cy="6929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214546" y="214290"/>
            <a:ext cx="4857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Білім </a:t>
            </a:r>
            <a:r>
              <a:rPr lang="kk-K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секциялары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571472" y="1285860"/>
          <a:ext cx="785818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"/>
            <a:ext cx="9144032" cy="6929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Admin\Desktop\фото\IMG_20160320_114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3714744" cy="2071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Admin\Desktop\фото\IMG_20160320_1209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14290"/>
            <a:ext cx="3786214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Admin\Desktop\фото\А.М.пенсия\SAM_80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857628"/>
            <a:ext cx="3571900" cy="22146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85786" y="2571744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Білім </a:t>
            </a:r>
            <a:r>
              <a:rPr lang="kk-KZ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секцияларынан </a:t>
            </a:r>
            <a:r>
              <a:rPr lang="kk-KZ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үзінділер</a:t>
            </a:r>
            <a:endParaRPr lang="ru-RU" sz="4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C:\Users\Admin\Desktop\мини центр\c12519a2-ab01-4f70-a9a4-331b88b5cd4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3857628"/>
            <a:ext cx="3786214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5" name="Picture 7" descr="C:\Users\Admin\Desktop\мини центр\407035b0-0a1a-4fe8-9860-2c691b18af7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214290"/>
            <a:ext cx="2738422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6" name="Picture 8" descr="C:\Users\Admin\Desktop\мини центр\b68452a0-7cff-45d8-8e4a-a77d0e1173f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3857628"/>
            <a:ext cx="2357454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"/>
            <a:ext cx="9144032" cy="6929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00034" y="214290"/>
            <a:ext cx="8643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Ақпарат және шығармашылық </a:t>
            </a:r>
            <a:r>
              <a:rPr lang="kk-KZ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секциясы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85720" y="1000108"/>
          <a:ext cx="8501122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"/>
            <a:ext cx="9144032" cy="6929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00034" y="214290"/>
            <a:ext cx="8643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Мәдени іс шаралар секциясы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500034" y="1071546"/>
          <a:ext cx="8143932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-142908" y="0"/>
            <a:ext cx="9715568" cy="7000901"/>
            <a:chOff x="-142908" y="-285753"/>
            <a:chExt cx="9715568" cy="7286654"/>
          </a:xfrm>
        </p:grpSpPr>
        <p:pic>
          <p:nvPicPr>
            <p:cNvPr id="1026" name="Picture 2" descr="C:\Users\Альбина\Desktop\адал урпак\iBWSZV7VG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42908" y="-285753"/>
              <a:ext cx="9715536" cy="728665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7" name="Picture 3" descr="C:\Users\Альбина\Desktop\адал урпак\e7adb251b3ebdfecda1948120797883a_400x400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67594" y="-71462"/>
              <a:ext cx="2190752" cy="219075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8" name="Picture 4" descr="C:\Users\Альбина\Desktop\адал урпак\1493095318_article_b_1500_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4348" y="1721777"/>
              <a:ext cx="8858312" cy="5279124"/>
            </a:xfrm>
            <a:prstGeom prst="flowChartPunchedTap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2" descr="C:\Users\Айжан\Downloads\IMG_1454-19-09-17-02-23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14876" y="-142900"/>
              <a:ext cx="2571768" cy="242037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30" name="Picture 6" descr="C:\Users\Альбина\Desktop\адал урпак\i8625X3ZU.jpg"/>
            <p:cNvPicPr>
              <a:picLocks noChangeAspect="1" noChangeArrowheads="1"/>
            </p:cNvPicPr>
            <p:nvPr/>
          </p:nvPicPr>
          <p:blipFill>
            <a:blip r:embed="rId6"/>
            <a:srcRect l="15817" t="5056" r="16823" b="3651"/>
            <a:stretch>
              <a:fillRect/>
            </a:stretch>
          </p:blipFill>
          <p:spPr bwMode="auto">
            <a:xfrm>
              <a:off x="571472" y="0"/>
              <a:ext cx="2577263" cy="250033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31" name="Picture 7" descr="C:\Users\Альбина\Desktop\адал урпак\151538174_1_1000x700_indura-gornyy-almaty.jpg"/>
            <p:cNvPicPr>
              <a:picLocks noChangeAspect="1" noChangeArrowheads="1"/>
            </p:cNvPicPr>
            <p:nvPr/>
          </p:nvPicPr>
          <p:blipFill>
            <a:blip r:embed="rId7"/>
            <a:srcRect t="4166" r="87500" b="5555"/>
            <a:stretch>
              <a:fillRect/>
            </a:stretch>
          </p:blipFill>
          <p:spPr bwMode="auto">
            <a:xfrm>
              <a:off x="47280" y="3071811"/>
              <a:ext cx="1167134" cy="364333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4" name="Прямоугольник 13"/>
          <p:cNvSpPr/>
          <p:nvPr/>
        </p:nvSpPr>
        <p:spPr>
          <a:xfrm>
            <a:off x="-357222" y="2000240"/>
            <a:ext cx="10144196" cy="20774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kk-KZ" sz="4300" b="1" cap="none" spc="50" dirty="0" smtClean="0">
              <a:ln w="11430"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4300" b="1" spc="50" dirty="0" smtClean="0">
              <a:ln w="11430"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4300" b="1" cap="none" spc="50" dirty="0" smtClean="0">
                <a:ln w="11430"/>
                <a:latin typeface="Times New Roman" pitchFamily="18" charset="0"/>
                <a:cs typeface="Times New Roman" pitchFamily="18" charset="0"/>
              </a:rPr>
              <a:t>“Адал ұрпақ</a:t>
            </a:r>
            <a:r>
              <a:rPr lang="en-US" sz="4300" b="1" cap="none" spc="50" dirty="0" smtClean="0">
                <a:ln w="11430"/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43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мәңгілік ел болашағы”</a:t>
            </a:r>
            <a:endParaRPr lang="ru-RU" sz="4300" b="1" cap="none" spc="5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"/>
            <a:ext cx="9144032" cy="6929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" name="Picture 1" descr="C:\Users\Альбина\Desktop\адал урпак\68_VgZ8vw5lnRU4Dm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8858280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49" name="Picture 1" descr="C:\Users\Admin\Desktop\мини центр\3e418080-bb04-49cd-a199-63c59289607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"/>
            <a:ext cx="9144032" cy="6929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1362662"/>
            <a:ext cx="885556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Назарларыңызға рахмет</a:t>
            </a:r>
            <a:r>
              <a:rPr lang="ru-RU" sz="8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8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Схема 4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85786" y="571480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Адал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ұрпақ» ерікті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мектеп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клубы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келесідей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секциядан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3600" dirty="0">
              <a:solidFill>
                <a:srgbClr val="FFFF00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357190" y="2008206"/>
          <a:ext cx="8358214" cy="442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Группа 5"/>
          <p:cNvGrpSpPr/>
          <p:nvPr/>
        </p:nvGrpSpPr>
        <p:grpSpPr>
          <a:xfrm>
            <a:off x="0" y="714356"/>
            <a:ext cx="9144000" cy="5368916"/>
            <a:chOff x="0" y="714356"/>
            <a:chExt cx="9144000" cy="5368916"/>
          </a:xfrm>
        </p:grpSpPr>
        <p:pic>
          <p:nvPicPr>
            <p:cNvPr id="4098" name="Picture 2" descr="C:\Users\Айжан\Downloads\FullSizeRender-19-09-17-03-39-1.jpg"/>
            <p:cNvPicPr>
              <a:picLocks noChangeAspect="1" noChangeArrowheads="1"/>
            </p:cNvPicPr>
            <p:nvPr/>
          </p:nvPicPr>
          <p:blipFill>
            <a:blip r:embed="rId3" cstate="print"/>
            <a:srcRect t="2664" r="11662" b="3802"/>
            <a:stretch>
              <a:fillRect/>
            </a:stretch>
          </p:blipFill>
          <p:spPr bwMode="auto">
            <a:xfrm>
              <a:off x="0" y="714356"/>
              <a:ext cx="6676926" cy="53689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Овал 4"/>
            <p:cNvSpPr/>
            <p:nvPr/>
          </p:nvSpPr>
          <p:spPr>
            <a:xfrm>
              <a:off x="5500694" y="3429000"/>
              <a:ext cx="1214446" cy="928694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C:\Users\Альбина\Desktop\адал урпак\1397928770_businesswoman_character_set.jpg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rgbClr val="FFC000">
                  <a:tint val="45000"/>
                  <a:satMod val="400000"/>
                </a:srgbClr>
              </a:duotone>
            </a:blip>
            <a:srcRect l="68750" r="2000" b="12786"/>
            <a:stretch>
              <a:fillRect/>
            </a:stretch>
          </p:blipFill>
          <p:spPr bwMode="auto">
            <a:xfrm>
              <a:off x="6357950" y="1357298"/>
              <a:ext cx="2786050" cy="4643470"/>
            </a:xfrm>
            <a:prstGeom prst="rect">
              <a:avLst/>
            </a:prstGeom>
            <a:ln>
              <a:solidFill>
                <a:srgbClr val="FFC000"/>
              </a:solidFill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Альбина\Desktop\адал урпак\41256100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4" y="109046"/>
            <a:ext cx="2285984" cy="2391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Альбина\Desktop\адал урпак\i43SYX9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65081" y="0"/>
            <a:ext cx="2778919" cy="2062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643182"/>
            <a:ext cx="914400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0" descr="http://oraloniri.kz/wp-content/oraloniri/news/img/2016/04/%D0%BA%D0%BE%D1%80%D1%80%D1%83%D0%BF%D1%86%D0%B8%D1%8F-350x2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08" y="285728"/>
            <a:ext cx="5372186" cy="3514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alashinform.kz/uploads/posts/2016-06/1466492089_images.jpg"/>
          <p:cNvPicPr>
            <a:picLocks noChangeAspect="1" noChangeArrowheads="1"/>
          </p:cNvPicPr>
          <p:nvPr/>
        </p:nvPicPr>
        <p:blipFill>
          <a:blip r:embed="rId4" cstate="print"/>
          <a:srcRect l="3012" t="7522"/>
          <a:stretch>
            <a:fillRect/>
          </a:stretch>
        </p:blipFill>
        <p:spPr bwMode="auto">
          <a:xfrm>
            <a:off x="4000496" y="2928934"/>
            <a:ext cx="4891985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qazaquni.kz/wp-content/uploads/%D0%B6%D0%B5%D0%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037" y="3000372"/>
            <a:ext cx="4806137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1071546"/>
            <a:ext cx="57150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k-KZ" sz="5400" b="1" cap="none" spc="50" dirty="0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Жемқорлық</a:t>
            </a:r>
          </a:p>
          <a:p>
            <a:pPr algn="ctr"/>
            <a:r>
              <a:rPr lang="kk-KZ" sz="5400" b="1" cap="none" spc="50" dirty="0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зардабы</a:t>
            </a:r>
            <a:endParaRPr lang="ru-RU" sz="5400" b="1" cap="none" spc="50" dirty="0">
              <a:ln w="11430"/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4572000" y="0"/>
            <a:ext cx="4572000" cy="6643710"/>
          </a:xfrm>
          <a:prstGeom prst="verticalScroll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Arial" pitchFamily="34" charset="0"/>
              <a:buChar char="•"/>
            </a:pPr>
            <a:r>
              <a:rPr lang="kk-KZ" sz="20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Экономикалық қарқынның тежелуіне </a:t>
            </a:r>
          </a:p>
          <a:p>
            <a:pPr algn="ctr">
              <a:buFont typeface="Arial" pitchFamily="34" charset="0"/>
              <a:buChar char="•"/>
            </a:pPr>
            <a:r>
              <a:rPr lang="kk-KZ" sz="20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Әлеуметтік, саяси шиеленістердің күрт асқынуына ұрындырады</a:t>
            </a:r>
          </a:p>
          <a:p>
            <a:pPr algn="ctr">
              <a:buFont typeface="Arial" pitchFamily="34" charset="0"/>
              <a:buChar char="•"/>
            </a:pPr>
            <a:r>
              <a:rPr lang="kk-KZ" sz="20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Жоғары лауазымды </a:t>
            </a:r>
            <a:r>
              <a:rPr lang="kk-KZ" sz="2000" b="1" spc="50" dirty="0" smtClean="0">
                <a:ln w="11430"/>
                <a:solidFill>
                  <a:schemeClr val="tx1"/>
                </a:solidFill>
              </a:rPr>
              <a:t>мемлекеттік</a:t>
            </a:r>
            <a:r>
              <a:rPr lang="kk-KZ" sz="20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қызметкерлер жаппай жемқорлыққа салынған жағдайда құқық қорғау органдары оларды жасаған қылмыстары үшін қылмыстық жауапкершілікке тарта алмайтын жағдай қалыптасады.</a:t>
            </a:r>
            <a:endParaRPr lang="ru-RU" sz="20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адал урпак\iBWSZV7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0" name="Picture 2" descr="http://astana-akshamy.kz/img/2014/11/Programma-na-kaz-3.jpg"/>
          <p:cNvPicPr>
            <a:picLocks noChangeAspect="1" noChangeArrowheads="1"/>
          </p:cNvPicPr>
          <p:nvPr/>
        </p:nvPicPr>
        <p:blipFill>
          <a:blip r:embed="rId3" cstate="print"/>
          <a:srcRect t="21504"/>
          <a:stretch>
            <a:fillRect/>
          </a:stretch>
        </p:blipFill>
        <p:spPr bwMode="auto">
          <a:xfrm>
            <a:off x="827584" y="908720"/>
            <a:ext cx="7488832" cy="59492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26621"/>
            <a:ext cx="7716343" cy="95410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Сыбайлас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жемқорлыққа қарсы іс-қимылдың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2015-2025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жылдарға арналған бағдарламасы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342</TotalTime>
  <Words>252</Words>
  <Application>Microsoft Office PowerPoint</Application>
  <PresentationFormat>Экран (4:3)</PresentationFormat>
  <Paragraphs>67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Айжан</dc:creator>
  <cp:lastModifiedBy>HP</cp:lastModifiedBy>
  <cp:revision>37</cp:revision>
  <dcterms:created xsi:type="dcterms:W3CDTF">2017-09-19T08:22:11Z</dcterms:created>
  <dcterms:modified xsi:type="dcterms:W3CDTF">2020-11-17T11:18:00Z</dcterms:modified>
</cp:coreProperties>
</file>